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1" r:id="rId6"/>
    <p:sldId id="262" r:id="rId7"/>
    <p:sldId id="264" r:id="rId8"/>
    <p:sldId id="259" r:id="rId9"/>
    <p:sldId id="263" r:id="rId10"/>
    <p:sldId id="257" r:id="rId11"/>
    <p:sldId id="25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A9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FA48B6-1221-4A7A-925A-B49953EB501E}" v="38" dt="2019-04-04T08:09:06.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942" autoAdjust="0"/>
  </p:normalViewPr>
  <p:slideViewPr>
    <p:cSldViewPr snapToGrid="0">
      <p:cViewPr varScale="1">
        <p:scale>
          <a:sx n="91" d="100"/>
          <a:sy n="91" d="100"/>
        </p:scale>
        <p:origin x="131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Rahm Eriksson" userId="143f3847-d61d-4143-b359-66d22239a83d" providerId="ADAL" clId="{F785BE33-E8EF-40CD-BCEE-83F6F0BB60B7}"/>
    <pc:docChg chg="undo custSel mod addSld delSld modSld">
      <pc:chgData name="Andreas Rahm Eriksson" userId="143f3847-d61d-4143-b359-66d22239a83d" providerId="ADAL" clId="{F785BE33-E8EF-40CD-BCEE-83F6F0BB60B7}" dt="2019-03-05T14:43:59.511" v="2836" actId="20577"/>
      <pc:docMkLst>
        <pc:docMk/>
      </pc:docMkLst>
      <pc:sldChg chg="modSp modNotesTx">
        <pc:chgData name="Andreas Rahm Eriksson" userId="143f3847-d61d-4143-b359-66d22239a83d" providerId="ADAL" clId="{F785BE33-E8EF-40CD-BCEE-83F6F0BB60B7}" dt="2019-02-21T14:37:25.180" v="661" actId="20577"/>
        <pc:sldMkLst>
          <pc:docMk/>
          <pc:sldMk cId="1570000248" sldId="256"/>
        </pc:sldMkLst>
        <pc:spChg chg="mod">
          <ac:chgData name="Andreas Rahm Eriksson" userId="143f3847-d61d-4143-b359-66d22239a83d" providerId="ADAL" clId="{F785BE33-E8EF-40CD-BCEE-83F6F0BB60B7}" dt="2019-02-21T13:21:30.718" v="23" actId="20577"/>
          <ac:spMkLst>
            <pc:docMk/>
            <pc:sldMk cId="1570000248" sldId="256"/>
            <ac:spMk id="2" creationId="{AE138E01-994B-4DE7-A9E8-8643A9FB6197}"/>
          </ac:spMkLst>
        </pc:spChg>
        <pc:spChg chg="mod">
          <ac:chgData name="Andreas Rahm Eriksson" userId="143f3847-d61d-4143-b359-66d22239a83d" providerId="ADAL" clId="{F785BE33-E8EF-40CD-BCEE-83F6F0BB60B7}" dt="2019-02-21T13:21:47.236" v="26" actId="114"/>
          <ac:spMkLst>
            <pc:docMk/>
            <pc:sldMk cId="1570000248" sldId="256"/>
            <ac:spMk id="3" creationId="{D8A659B0-AB81-4480-95F0-3912E932F29F}"/>
          </ac:spMkLst>
        </pc:spChg>
      </pc:sldChg>
      <pc:sldChg chg="addSp modSp modNotesTx">
        <pc:chgData name="Andreas Rahm Eriksson" userId="143f3847-d61d-4143-b359-66d22239a83d" providerId="ADAL" clId="{F785BE33-E8EF-40CD-BCEE-83F6F0BB60B7}" dt="2019-02-21T14:53:49.460" v="2546" actId="114"/>
        <pc:sldMkLst>
          <pc:docMk/>
          <pc:sldMk cId="544158669" sldId="257"/>
        </pc:sldMkLst>
        <pc:spChg chg="mod">
          <ac:chgData name="Andreas Rahm Eriksson" userId="143f3847-d61d-4143-b359-66d22239a83d" providerId="ADAL" clId="{F785BE33-E8EF-40CD-BCEE-83F6F0BB60B7}" dt="2019-02-21T14:24:52.987" v="407" actId="20577"/>
          <ac:spMkLst>
            <pc:docMk/>
            <pc:sldMk cId="544158669" sldId="257"/>
            <ac:spMk id="2" creationId="{D658594D-0BB4-4BF0-A13B-2352406068D8}"/>
          </ac:spMkLst>
        </pc:spChg>
        <pc:spChg chg="mod">
          <ac:chgData name="Andreas Rahm Eriksson" userId="143f3847-d61d-4143-b359-66d22239a83d" providerId="ADAL" clId="{F785BE33-E8EF-40CD-BCEE-83F6F0BB60B7}" dt="2019-02-21T14:27:26.982" v="445" actId="120"/>
          <ac:spMkLst>
            <pc:docMk/>
            <pc:sldMk cId="544158669" sldId="257"/>
            <ac:spMk id="3" creationId="{262A0B7E-5E34-4FE7-AA45-940B24D517B0}"/>
          </ac:spMkLst>
        </pc:spChg>
        <pc:picChg chg="add mod">
          <ac:chgData name="Andreas Rahm Eriksson" userId="143f3847-d61d-4143-b359-66d22239a83d" providerId="ADAL" clId="{F785BE33-E8EF-40CD-BCEE-83F6F0BB60B7}" dt="2019-02-21T14:32:37.736" v="512" actId="14861"/>
          <ac:picMkLst>
            <pc:docMk/>
            <pc:sldMk cId="544158669" sldId="257"/>
            <ac:picMk id="1026" creationId="{F7186892-1622-424D-A844-D3D7F85F1984}"/>
          </ac:picMkLst>
        </pc:picChg>
      </pc:sldChg>
      <pc:sldChg chg="addSp modSp modNotesTx">
        <pc:chgData name="Andreas Rahm Eriksson" userId="143f3847-d61d-4143-b359-66d22239a83d" providerId="ADAL" clId="{F785BE33-E8EF-40CD-BCEE-83F6F0BB60B7}" dt="2019-02-21T14:54:35.946" v="2764" actId="20577"/>
        <pc:sldMkLst>
          <pc:docMk/>
          <pc:sldMk cId="2697328201" sldId="258"/>
        </pc:sldMkLst>
        <pc:spChg chg="mod">
          <ac:chgData name="Andreas Rahm Eriksson" userId="143f3847-d61d-4143-b359-66d22239a83d" providerId="ADAL" clId="{F785BE33-E8EF-40CD-BCEE-83F6F0BB60B7}" dt="2019-02-21T14:29:50.503" v="482" actId="12"/>
          <ac:spMkLst>
            <pc:docMk/>
            <pc:sldMk cId="2697328201" sldId="258"/>
            <ac:spMk id="2" creationId="{0426CCF4-2BAB-4709-898B-D9EE6B03E0F9}"/>
          </ac:spMkLst>
        </pc:spChg>
        <pc:spChg chg="mod">
          <ac:chgData name="Andreas Rahm Eriksson" userId="143f3847-d61d-4143-b359-66d22239a83d" providerId="ADAL" clId="{F785BE33-E8EF-40CD-BCEE-83F6F0BB60B7}" dt="2019-02-21T14:29:17.677" v="467" actId="207"/>
          <ac:spMkLst>
            <pc:docMk/>
            <pc:sldMk cId="2697328201" sldId="258"/>
            <ac:spMk id="3" creationId="{7EC19C86-67FB-4338-8A31-CDD101F27CB1}"/>
          </ac:spMkLst>
        </pc:spChg>
        <pc:spChg chg="add mod">
          <ac:chgData name="Andreas Rahm Eriksson" userId="143f3847-d61d-4143-b359-66d22239a83d" providerId="ADAL" clId="{F785BE33-E8EF-40CD-BCEE-83F6F0BB60B7}" dt="2019-02-21T14:30:04.491" v="506" actId="1037"/>
          <ac:spMkLst>
            <pc:docMk/>
            <pc:sldMk cId="2697328201" sldId="258"/>
            <ac:spMk id="4" creationId="{FF837CDA-3C9A-4AB3-8FF1-803A3CEF03F4}"/>
          </ac:spMkLst>
        </pc:spChg>
        <pc:picChg chg="mod">
          <ac:chgData name="Andreas Rahm Eriksson" userId="143f3847-d61d-4143-b359-66d22239a83d" providerId="ADAL" clId="{F785BE33-E8EF-40CD-BCEE-83F6F0BB60B7}" dt="2019-02-21T14:29:17.677" v="467" actId="207"/>
          <ac:picMkLst>
            <pc:docMk/>
            <pc:sldMk cId="2697328201" sldId="258"/>
            <ac:picMk id="5" creationId="{E0E8E963-62AE-408C-89D1-60C163BF2A8D}"/>
          </ac:picMkLst>
        </pc:picChg>
      </pc:sldChg>
      <pc:sldChg chg="addSp delSp modSp mod setBg setClrOvrMap modNotesTx">
        <pc:chgData name="Andreas Rahm Eriksson" userId="143f3847-d61d-4143-b359-66d22239a83d" providerId="ADAL" clId="{F785BE33-E8EF-40CD-BCEE-83F6F0BB60B7}" dt="2019-02-21T14:41:38.474" v="1502" actId="20577"/>
        <pc:sldMkLst>
          <pc:docMk/>
          <pc:sldMk cId="2864207006" sldId="259"/>
        </pc:sldMkLst>
        <pc:spChg chg="mod">
          <ac:chgData name="Andreas Rahm Eriksson" userId="143f3847-d61d-4143-b359-66d22239a83d" providerId="ADAL" clId="{F785BE33-E8EF-40CD-BCEE-83F6F0BB60B7}" dt="2019-02-21T14:34:36.825" v="518" actId="26606"/>
          <ac:spMkLst>
            <pc:docMk/>
            <pc:sldMk cId="2864207006" sldId="259"/>
            <ac:spMk id="2" creationId="{D658594D-0BB4-4BF0-A13B-2352406068D8}"/>
          </ac:spMkLst>
        </pc:spChg>
        <pc:spChg chg="mod">
          <ac:chgData name="Andreas Rahm Eriksson" userId="143f3847-d61d-4143-b359-66d22239a83d" providerId="ADAL" clId="{F785BE33-E8EF-40CD-BCEE-83F6F0BB60B7}" dt="2019-02-21T14:34:36.825" v="518" actId="26606"/>
          <ac:spMkLst>
            <pc:docMk/>
            <pc:sldMk cId="2864207006" sldId="259"/>
            <ac:spMk id="3" creationId="{262A0B7E-5E34-4FE7-AA45-940B24D517B0}"/>
          </ac:spMkLst>
        </pc:spChg>
        <pc:spChg chg="add del">
          <ac:chgData name="Andreas Rahm Eriksson" userId="143f3847-d61d-4143-b359-66d22239a83d" providerId="ADAL" clId="{F785BE33-E8EF-40CD-BCEE-83F6F0BB60B7}" dt="2019-02-21T14:34:36.825" v="518" actId="26606"/>
          <ac:spMkLst>
            <pc:docMk/>
            <pc:sldMk cId="2864207006" sldId="259"/>
            <ac:spMk id="71" creationId="{EF9B8DF2-C3F5-49A2-94D2-F7B65A0F1F15}"/>
          </ac:spMkLst>
        </pc:spChg>
        <pc:picChg chg="mod">
          <ac:chgData name="Andreas Rahm Eriksson" userId="143f3847-d61d-4143-b359-66d22239a83d" providerId="ADAL" clId="{F785BE33-E8EF-40CD-BCEE-83F6F0BB60B7}" dt="2019-02-21T14:34:36.825" v="518" actId="26606"/>
          <ac:picMkLst>
            <pc:docMk/>
            <pc:sldMk cId="2864207006" sldId="259"/>
            <ac:picMk id="4" creationId="{E0B2F321-20F7-4AEC-BBA9-0366C4EAFF84}"/>
          </ac:picMkLst>
        </pc:picChg>
        <pc:picChg chg="add mod">
          <ac:chgData name="Andreas Rahm Eriksson" userId="143f3847-d61d-4143-b359-66d22239a83d" providerId="ADAL" clId="{F785BE33-E8EF-40CD-BCEE-83F6F0BB60B7}" dt="2019-02-21T14:34:36.825" v="518" actId="26606"/>
          <ac:picMkLst>
            <pc:docMk/>
            <pc:sldMk cId="2864207006" sldId="259"/>
            <ac:picMk id="2050" creationId="{35D028DD-3494-4515-A17B-3A1AB8F4B7A7}"/>
          </ac:picMkLst>
        </pc:picChg>
      </pc:sldChg>
      <pc:sldChg chg="addSp delSp modSp add modNotesTx">
        <pc:chgData name="Andreas Rahm Eriksson" userId="143f3847-d61d-4143-b359-66d22239a83d" providerId="ADAL" clId="{F785BE33-E8EF-40CD-BCEE-83F6F0BB60B7}" dt="2019-02-21T14:38:11.944" v="792" actId="20577"/>
        <pc:sldMkLst>
          <pc:docMk/>
          <pc:sldMk cId="3900424061" sldId="261"/>
        </pc:sldMkLst>
        <pc:spChg chg="mod">
          <ac:chgData name="Andreas Rahm Eriksson" userId="143f3847-d61d-4143-b359-66d22239a83d" providerId="ADAL" clId="{F785BE33-E8EF-40CD-BCEE-83F6F0BB60B7}" dt="2019-02-21T14:18:19.132" v="154" actId="14100"/>
          <ac:spMkLst>
            <pc:docMk/>
            <pc:sldMk cId="3900424061" sldId="261"/>
            <ac:spMk id="2" creationId="{AE138E01-994B-4DE7-A9E8-8643A9FB6197}"/>
          </ac:spMkLst>
        </pc:spChg>
        <pc:spChg chg="mod">
          <ac:chgData name="Andreas Rahm Eriksson" userId="143f3847-d61d-4143-b359-66d22239a83d" providerId="ADAL" clId="{F785BE33-E8EF-40CD-BCEE-83F6F0BB60B7}" dt="2019-02-21T14:35:00.169" v="520" actId="242"/>
          <ac:spMkLst>
            <pc:docMk/>
            <pc:sldMk cId="3900424061" sldId="261"/>
            <ac:spMk id="3" creationId="{D8A659B0-AB81-4480-95F0-3912E932F29F}"/>
          </ac:spMkLst>
        </pc:spChg>
        <pc:spChg chg="add del mod">
          <ac:chgData name="Andreas Rahm Eriksson" userId="143f3847-d61d-4143-b359-66d22239a83d" providerId="ADAL" clId="{F785BE33-E8EF-40CD-BCEE-83F6F0BB60B7}" dt="2019-02-21T14:18:19.588" v="155"/>
          <ac:spMkLst>
            <pc:docMk/>
            <pc:sldMk cId="3900424061" sldId="261"/>
            <ac:spMk id="5" creationId="{CB6DD701-6FF3-408F-B621-BBD48316D695}"/>
          </ac:spMkLst>
        </pc:spChg>
        <pc:spChg chg="add del mod">
          <ac:chgData name="Andreas Rahm Eriksson" userId="143f3847-d61d-4143-b359-66d22239a83d" providerId="ADAL" clId="{F785BE33-E8EF-40CD-BCEE-83F6F0BB60B7}" dt="2019-02-21T14:18:18.498" v="153"/>
          <ac:spMkLst>
            <pc:docMk/>
            <pc:sldMk cId="3900424061" sldId="261"/>
            <ac:spMk id="6" creationId="{5DEF43F1-6293-41B7-AEAA-11745E1E82B9}"/>
          </ac:spMkLst>
        </pc:spChg>
      </pc:sldChg>
      <pc:sldChg chg="modSp add modNotesTx">
        <pc:chgData name="Andreas Rahm Eriksson" userId="143f3847-d61d-4143-b359-66d22239a83d" providerId="ADAL" clId="{F785BE33-E8EF-40CD-BCEE-83F6F0BB60B7}" dt="2019-03-05T14:43:59.511" v="2836" actId="20577"/>
        <pc:sldMkLst>
          <pc:docMk/>
          <pc:sldMk cId="3655943501" sldId="262"/>
        </pc:sldMkLst>
        <pc:spChg chg="mod">
          <ac:chgData name="Andreas Rahm Eriksson" userId="143f3847-d61d-4143-b359-66d22239a83d" providerId="ADAL" clId="{F785BE33-E8EF-40CD-BCEE-83F6F0BB60B7}" dt="2019-02-21T14:18:28.776" v="159" actId="20577"/>
          <ac:spMkLst>
            <pc:docMk/>
            <pc:sldMk cId="3655943501" sldId="262"/>
            <ac:spMk id="2" creationId="{AE138E01-994B-4DE7-A9E8-8643A9FB6197}"/>
          </ac:spMkLst>
        </pc:spChg>
        <pc:spChg chg="mod">
          <ac:chgData name="Andreas Rahm Eriksson" userId="143f3847-d61d-4143-b359-66d22239a83d" providerId="ADAL" clId="{F785BE33-E8EF-40CD-BCEE-83F6F0BB60B7}" dt="2019-03-05T14:43:59.511" v="2836" actId="20577"/>
          <ac:spMkLst>
            <pc:docMk/>
            <pc:sldMk cId="3655943501" sldId="262"/>
            <ac:spMk id="3" creationId="{D8A659B0-AB81-4480-95F0-3912E932F29F}"/>
          </ac:spMkLst>
        </pc:spChg>
      </pc:sldChg>
      <pc:sldChg chg="addSp delSp modSp add mod setBg setClrOvrMap modNotesTx">
        <pc:chgData name="Andreas Rahm Eriksson" userId="143f3847-d61d-4143-b359-66d22239a83d" providerId="ADAL" clId="{F785BE33-E8EF-40CD-BCEE-83F6F0BB60B7}" dt="2019-02-21T14:51:51.378" v="2131" actId="20577"/>
        <pc:sldMkLst>
          <pc:docMk/>
          <pc:sldMk cId="2259433857" sldId="263"/>
        </pc:sldMkLst>
        <pc:spChg chg="mod">
          <ac:chgData name="Andreas Rahm Eriksson" userId="143f3847-d61d-4143-b359-66d22239a83d" providerId="ADAL" clId="{F785BE33-E8EF-40CD-BCEE-83F6F0BB60B7}" dt="2019-02-21T14:49:17.328" v="1696" actId="26606"/>
          <ac:spMkLst>
            <pc:docMk/>
            <pc:sldMk cId="2259433857" sldId="263"/>
            <ac:spMk id="2" creationId="{D658594D-0BB4-4BF0-A13B-2352406068D8}"/>
          </ac:spMkLst>
        </pc:spChg>
        <pc:spChg chg="mod">
          <ac:chgData name="Andreas Rahm Eriksson" userId="143f3847-d61d-4143-b359-66d22239a83d" providerId="ADAL" clId="{F785BE33-E8EF-40CD-BCEE-83F6F0BB60B7}" dt="2019-02-21T14:51:27.560" v="2043" actId="6549"/>
          <ac:spMkLst>
            <pc:docMk/>
            <pc:sldMk cId="2259433857" sldId="263"/>
            <ac:spMk id="3" creationId="{262A0B7E-5E34-4FE7-AA45-940B24D517B0}"/>
          </ac:spMkLst>
        </pc:spChg>
        <pc:spChg chg="add del">
          <ac:chgData name="Andreas Rahm Eriksson" userId="143f3847-d61d-4143-b359-66d22239a83d" providerId="ADAL" clId="{F785BE33-E8EF-40CD-BCEE-83F6F0BB60B7}" dt="2019-02-21T14:49:17.328" v="1696" actId="26606"/>
          <ac:spMkLst>
            <pc:docMk/>
            <pc:sldMk cId="2259433857" sldId="263"/>
            <ac:spMk id="71" creationId="{EB181E26-89C4-4A14-92DE-0F4C4B0E9484}"/>
          </ac:spMkLst>
        </pc:spChg>
        <pc:spChg chg="add del">
          <ac:chgData name="Andreas Rahm Eriksson" userId="143f3847-d61d-4143-b359-66d22239a83d" providerId="ADAL" clId="{F785BE33-E8EF-40CD-BCEE-83F6F0BB60B7}" dt="2019-02-21T14:49:17.328" v="1696" actId="26606"/>
          <ac:spMkLst>
            <pc:docMk/>
            <pc:sldMk cId="2259433857" sldId="263"/>
            <ac:spMk id="73" creationId="{13958066-7CBD-4B89-8F46-614C4F28BCF9}"/>
          </ac:spMkLst>
        </pc:spChg>
        <pc:picChg chg="mod">
          <ac:chgData name="Andreas Rahm Eriksson" userId="143f3847-d61d-4143-b359-66d22239a83d" providerId="ADAL" clId="{F785BE33-E8EF-40CD-BCEE-83F6F0BB60B7}" dt="2019-02-21T14:49:17.328" v="1696" actId="26606"/>
          <ac:picMkLst>
            <pc:docMk/>
            <pc:sldMk cId="2259433857" sldId="263"/>
            <ac:picMk id="4" creationId="{E0B2F321-20F7-4AEC-BBA9-0366C4EAFF84}"/>
          </ac:picMkLst>
        </pc:picChg>
        <pc:picChg chg="del">
          <ac:chgData name="Andreas Rahm Eriksson" userId="143f3847-d61d-4143-b359-66d22239a83d" providerId="ADAL" clId="{F785BE33-E8EF-40CD-BCEE-83F6F0BB60B7}" dt="2019-02-21T14:41:59.875" v="1523" actId="478"/>
          <ac:picMkLst>
            <pc:docMk/>
            <pc:sldMk cId="2259433857" sldId="263"/>
            <ac:picMk id="2050" creationId="{35D028DD-3494-4515-A17B-3A1AB8F4B7A7}"/>
          </ac:picMkLst>
        </pc:picChg>
        <pc:picChg chg="add mod ord">
          <ac:chgData name="Andreas Rahm Eriksson" userId="143f3847-d61d-4143-b359-66d22239a83d" providerId="ADAL" clId="{F785BE33-E8EF-40CD-BCEE-83F6F0BB60B7}" dt="2019-02-21T14:49:17.328" v="1696" actId="26606"/>
          <ac:picMkLst>
            <pc:docMk/>
            <pc:sldMk cId="2259433857" sldId="263"/>
            <ac:picMk id="3074" creationId="{35AC9034-BE78-4DF4-8771-632D00C4BE90}"/>
          </ac:picMkLst>
        </pc:picChg>
      </pc:sldChg>
    </pc:docChg>
  </pc:docChgLst>
  <pc:docChgLst>
    <pc:chgData name="Andreas Rahm Eriksson" userId="143f3847-d61d-4143-b359-66d22239a83d" providerId="ADAL" clId="{60FA48B6-1221-4A7A-925A-B49953EB501E}"/>
    <pc:docChg chg="undo custSel addSld modSld">
      <pc:chgData name="Andreas Rahm Eriksson" userId="143f3847-d61d-4143-b359-66d22239a83d" providerId="ADAL" clId="{60FA48B6-1221-4A7A-925A-B49953EB501E}" dt="2019-04-04T08:10:11.463" v="221" actId="478"/>
      <pc:docMkLst>
        <pc:docMk/>
      </pc:docMkLst>
      <pc:sldChg chg="addSp delSp modSp">
        <pc:chgData name="Andreas Rahm Eriksson" userId="143f3847-d61d-4143-b359-66d22239a83d" providerId="ADAL" clId="{60FA48B6-1221-4A7A-925A-B49953EB501E}" dt="2019-04-04T08:09:52.569" v="213" actId="478"/>
        <pc:sldMkLst>
          <pc:docMk/>
          <pc:sldMk cId="1570000248" sldId="256"/>
        </pc:sldMkLst>
        <pc:spChg chg="del">
          <ac:chgData name="Andreas Rahm Eriksson" userId="143f3847-d61d-4143-b359-66d22239a83d" providerId="ADAL" clId="{60FA48B6-1221-4A7A-925A-B49953EB501E}" dt="2019-04-03T04:48:03.011" v="0" actId="478"/>
          <ac:spMkLst>
            <pc:docMk/>
            <pc:sldMk cId="1570000248" sldId="256"/>
            <ac:spMk id="2" creationId="{AE138E01-994B-4DE7-A9E8-8643A9FB6197}"/>
          </ac:spMkLst>
        </pc:spChg>
        <pc:spChg chg="del mod">
          <ac:chgData name="Andreas Rahm Eriksson" userId="143f3847-d61d-4143-b359-66d22239a83d" providerId="ADAL" clId="{60FA48B6-1221-4A7A-925A-B49953EB501E}" dt="2019-04-03T04:50:30.267" v="21" actId="478"/>
          <ac:spMkLst>
            <pc:docMk/>
            <pc:sldMk cId="1570000248" sldId="256"/>
            <ac:spMk id="3" creationId="{D8A659B0-AB81-4480-95F0-3912E932F29F}"/>
          </ac:spMkLst>
        </pc:spChg>
        <pc:spChg chg="add del mod">
          <ac:chgData name="Andreas Rahm Eriksson" userId="143f3847-d61d-4143-b359-66d22239a83d" providerId="ADAL" clId="{60FA48B6-1221-4A7A-925A-B49953EB501E}" dt="2019-04-03T04:48:08.942" v="1" actId="478"/>
          <ac:spMkLst>
            <pc:docMk/>
            <pc:sldMk cId="1570000248" sldId="256"/>
            <ac:spMk id="7" creationId="{5E110292-1611-4184-968A-F481A2D13BC4}"/>
          </ac:spMkLst>
        </pc:spChg>
        <pc:spChg chg="add del mod">
          <ac:chgData name="Andreas Rahm Eriksson" userId="143f3847-d61d-4143-b359-66d22239a83d" providerId="ADAL" clId="{60FA48B6-1221-4A7A-925A-B49953EB501E}" dt="2019-04-03T04:50:47.398" v="28" actId="478"/>
          <ac:spMkLst>
            <pc:docMk/>
            <pc:sldMk cId="1570000248" sldId="256"/>
            <ac:spMk id="17" creationId="{145C744E-FDCF-478A-9402-2325E9C55A51}"/>
          </ac:spMkLst>
        </pc:spChg>
        <pc:picChg chg="add del">
          <ac:chgData name="Andreas Rahm Eriksson" userId="143f3847-d61d-4143-b359-66d22239a83d" providerId="ADAL" clId="{60FA48B6-1221-4A7A-925A-B49953EB501E}" dt="2019-04-04T08:09:52.569" v="213" actId="478"/>
          <ac:picMkLst>
            <pc:docMk/>
            <pc:sldMk cId="1570000248" sldId="256"/>
            <ac:picMk id="5" creationId="{4349F9E8-463B-4D5E-9294-7E4F37170148}"/>
          </ac:picMkLst>
        </pc:picChg>
        <pc:picChg chg="add mod">
          <ac:chgData name="Andreas Rahm Eriksson" userId="143f3847-d61d-4143-b359-66d22239a83d" providerId="ADAL" clId="{60FA48B6-1221-4A7A-925A-B49953EB501E}" dt="2019-04-03T04:51:00.644" v="110" actId="1035"/>
          <ac:picMkLst>
            <pc:docMk/>
            <pc:sldMk cId="1570000248" sldId="256"/>
            <ac:picMk id="9" creationId="{C1CAE4E2-C1AD-41B2-828A-246620AEBD76}"/>
          </ac:picMkLst>
        </pc:picChg>
        <pc:picChg chg="add mod">
          <ac:chgData name="Andreas Rahm Eriksson" userId="143f3847-d61d-4143-b359-66d22239a83d" providerId="ADAL" clId="{60FA48B6-1221-4A7A-925A-B49953EB501E}" dt="2019-04-03T04:50:53.501" v="80" actId="1035"/>
          <ac:picMkLst>
            <pc:docMk/>
            <pc:sldMk cId="1570000248" sldId="256"/>
            <ac:picMk id="11" creationId="{02DB125D-6486-4E4D-A2A4-C8AECB299798}"/>
          </ac:picMkLst>
        </pc:picChg>
        <pc:picChg chg="add del mod">
          <ac:chgData name="Andreas Rahm Eriksson" userId="143f3847-d61d-4143-b359-66d22239a83d" providerId="ADAL" clId="{60FA48B6-1221-4A7A-925A-B49953EB501E}" dt="2019-04-03T04:50:10.578" v="17" actId="478"/>
          <ac:picMkLst>
            <pc:docMk/>
            <pc:sldMk cId="1570000248" sldId="256"/>
            <ac:picMk id="13" creationId="{D337BF7A-8690-45AF-B904-6122B8AE14BB}"/>
          </ac:picMkLst>
        </pc:picChg>
        <pc:picChg chg="add del mod">
          <ac:chgData name="Andreas Rahm Eriksson" userId="143f3847-d61d-4143-b359-66d22239a83d" providerId="ADAL" clId="{60FA48B6-1221-4A7A-925A-B49953EB501E}" dt="2019-04-03T04:50:26.949" v="20" actId="478"/>
          <ac:picMkLst>
            <pc:docMk/>
            <pc:sldMk cId="1570000248" sldId="256"/>
            <ac:picMk id="15" creationId="{667471A2-15EE-483D-AE23-C46B6734F0AE}"/>
          </ac:picMkLst>
        </pc:picChg>
      </pc:sldChg>
      <pc:sldChg chg="delSp modSp">
        <pc:chgData name="Andreas Rahm Eriksson" userId="143f3847-d61d-4143-b359-66d22239a83d" providerId="ADAL" clId="{60FA48B6-1221-4A7A-925A-B49953EB501E}" dt="2019-04-04T08:10:08.526" v="220" actId="478"/>
        <pc:sldMkLst>
          <pc:docMk/>
          <pc:sldMk cId="544158669" sldId="257"/>
        </pc:sldMkLst>
        <pc:spChg chg="mod">
          <ac:chgData name="Andreas Rahm Eriksson" userId="143f3847-d61d-4143-b359-66d22239a83d" providerId="ADAL" clId="{60FA48B6-1221-4A7A-925A-B49953EB501E}" dt="2019-04-04T07:36:23.898" v="115" actId="20577"/>
          <ac:spMkLst>
            <pc:docMk/>
            <pc:sldMk cId="544158669" sldId="257"/>
            <ac:spMk id="3" creationId="{262A0B7E-5E34-4FE7-AA45-940B24D517B0}"/>
          </ac:spMkLst>
        </pc:spChg>
        <pc:picChg chg="del">
          <ac:chgData name="Andreas Rahm Eriksson" userId="143f3847-d61d-4143-b359-66d22239a83d" providerId="ADAL" clId="{60FA48B6-1221-4A7A-925A-B49953EB501E}" dt="2019-04-04T08:10:08.526" v="220" actId="478"/>
          <ac:picMkLst>
            <pc:docMk/>
            <pc:sldMk cId="544158669" sldId="257"/>
            <ac:picMk id="6" creationId="{514604D1-8FD5-4C63-8A50-D75E6283D3E5}"/>
          </ac:picMkLst>
        </pc:picChg>
      </pc:sldChg>
      <pc:sldChg chg="delSp">
        <pc:chgData name="Andreas Rahm Eriksson" userId="143f3847-d61d-4143-b359-66d22239a83d" providerId="ADAL" clId="{60FA48B6-1221-4A7A-925A-B49953EB501E}" dt="2019-04-04T08:10:11.463" v="221" actId="478"/>
        <pc:sldMkLst>
          <pc:docMk/>
          <pc:sldMk cId="2697328201" sldId="258"/>
        </pc:sldMkLst>
        <pc:picChg chg="del">
          <ac:chgData name="Andreas Rahm Eriksson" userId="143f3847-d61d-4143-b359-66d22239a83d" providerId="ADAL" clId="{60FA48B6-1221-4A7A-925A-B49953EB501E}" dt="2019-04-04T08:10:11.463" v="221" actId="478"/>
          <ac:picMkLst>
            <pc:docMk/>
            <pc:sldMk cId="2697328201" sldId="258"/>
            <ac:picMk id="6" creationId="{381927A3-7A9F-4EC4-9342-82FB7EE17204}"/>
          </ac:picMkLst>
        </pc:picChg>
      </pc:sldChg>
      <pc:sldChg chg="delSp">
        <pc:chgData name="Andreas Rahm Eriksson" userId="143f3847-d61d-4143-b359-66d22239a83d" providerId="ADAL" clId="{60FA48B6-1221-4A7A-925A-B49953EB501E}" dt="2019-04-04T08:10:03.943" v="218" actId="478"/>
        <pc:sldMkLst>
          <pc:docMk/>
          <pc:sldMk cId="2864207006" sldId="259"/>
        </pc:sldMkLst>
        <pc:picChg chg="del">
          <ac:chgData name="Andreas Rahm Eriksson" userId="143f3847-d61d-4143-b359-66d22239a83d" providerId="ADAL" clId="{60FA48B6-1221-4A7A-925A-B49953EB501E}" dt="2019-04-04T08:10:03.943" v="218" actId="478"/>
          <ac:picMkLst>
            <pc:docMk/>
            <pc:sldMk cId="2864207006" sldId="259"/>
            <ac:picMk id="6" creationId="{4A077EE1-71D4-4182-84E8-DF1692948307}"/>
          </ac:picMkLst>
        </pc:picChg>
      </pc:sldChg>
      <pc:sldChg chg="addSp delSp">
        <pc:chgData name="Andreas Rahm Eriksson" userId="143f3847-d61d-4143-b359-66d22239a83d" providerId="ADAL" clId="{60FA48B6-1221-4A7A-925A-B49953EB501E}" dt="2019-04-04T08:09:59.482" v="216" actId="478"/>
        <pc:sldMkLst>
          <pc:docMk/>
          <pc:sldMk cId="3900424061" sldId="261"/>
        </pc:sldMkLst>
        <pc:picChg chg="add del">
          <ac:chgData name="Andreas Rahm Eriksson" userId="143f3847-d61d-4143-b359-66d22239a83d" providerId="ADAL" clId="{60FA48B6-1221-4A7A-925A-B49953EB501E}" dt="2019-04-04T08:09:59.482" v="216" actId="478"/>
          <ac:picMkLst>
            <pc:docMk/>
            <pc:sldMk cId="3900424061" sldId="261"/>
            <ac:picMk id="5" creationId="{9A564BF3-7816-4A96-A7F7-2F12A11EF45B}"/>
          </ac:picMkLst>
        </pc:picChg>
      </pc:sldChg>
      <pc:sldChg chg="delSp">
        <pc:chgData name="Andreas Rahm Eriksson" userId="143f3847-d61d-4143-b359-66d22239a83d" providerId="ADAL" clId="{60FA48B6-1221-4A7A-925A-B49953EB501E}" dt="2019-04-04T08:10:01.454" v="217" actId="478"/>
        <pc:sldMkLst>
          <pc:docMk/>
          <pc:sldMk cId="3655943501" sldId="262"/>
        </pc:sldMkLst>
        <pc:picChg chg="del">
          <ac:chgData name="Andreas Rahm Eriksson" userId="143f3847-d61d-4143-b359-66d22239a83d" providerId="ADAL" clId="{60FA48B6-1221-4A7A-925A-B49953EB501E}" dt="2019-04-04T08:10:01.454" v="217" actId="478"/>
          <ac:picMkLst>
            <pc:docMk/>
            <pc:sldMk cId="3655943501" sldId="262"/>
            <ac:picMk id="5" creationId="{A1A19F6A-24EC-4D2B-82BE-DF57DBFF16E0}"/>
          </ac:picMkLst>
        </pc:picChg>
      </pc:sldChg>
      <pc:sldChg chg="delSp">
        <pc:chgData name="Andreas Rahm Eriksson" userId="143f3847-d61d-4143-b359-66d22239a83d" providerId="ADAL" clId="{60FA48B6-1221-4A7A-925A-B49953EB501E}" dt="2019-04-04T08:10:06.438" v="219" actId="478"/>
        <pc:sldMkLst>
          <pc:docMk/>
          <pc:sldMk cId="2259433857" sldId="263"/>
        </pc:sldMkLst>
        <pc:picChg chg="del">
          <ac:chgData name="Andreas Rahm Eriksson" userId="143f3847-d61d-4143-b359-66d22239a83d" providerId="ADAL" clId="{60FA48B6-1221-4A7A-925A-B49953EB501E}" dt="2019-04-04T08:10:06.438" v="219" actId="478"/>
          <ac:picMkLst>
            <pc:docMk/>
            <pc:sldMk cId="2259433857" sldId="263"/>
            <ac:picMk id="6" creationId="{F4BB996A-4B36-4B49-AB0D-69E07F2D6275}"/>
          </ac:picMkLst>
        </pc:picChg>
      </pc:sldChg>
      <pc:sldChg chg="addSp delSp modSp add">
        <pc:chgData name="Andreas Rahm Eriksson" userId="143f3847-d61d-4143-b359-66d22239a83d" providerId="ADAL" clId="{60FA48B6-1221-4A7A-925A-B49953EB501E}" dt="2019-04-04T08:09:11.397" v="212" actId="1076"/>
        <pc:sldMkLst>
          <pc:docMk/>
          <pc:sldMk cId="579679587" sldId="264"/>
        </pc:sldMkLst>
        <pc:spChg chg="del">
          <ac:chgData name="Andreas Rahm Eriksson" userId="143f3847-d61d-4143-b359-66d22239a83d" providerId="ADAL" clId="{60FA48B6-1221-4A7A-925A-B49953EB501E}" dt="2019-04-04T07:55:41.198" v="119" actId="478"/>
          <ac:spMkLst>
            <pc:docMk/>
            <pc:sldMk cId="579679587" sldId="264"/>
            <ac:spMk id="2" creationId="{81FAB910-0309-4D8A-85F3-459B426F9928}"/>
          </ac:spMkLst>
        </pc:spChg>
        <pc:spChg chg="del">
          <ac:chgData name="Andreas Rahm Eriksson" userId="143f3847-d61d-4143-b359-66d22239a83d" providerId="ADAL" clId="{60FA48B6-1221-4A7A-925A-B49953EB501E}" dt="2019-04-04T07:55:44.439" v="120" actId="478"/>
          <ac:spMkLst>
            <pc:docMk/>
            <pc:sldMk cId="579679587" sldId="264"/>
            <ac:spMk id="3" creationId="{21F69C5D-0CAD-49C8-AF61-8C374901C9A3}"/>
          </ac:spMkLst>
        </pc:spChg>
        <pc:spChg chg="add del mod">
          <ac:chgData name="Andreas Rahm Eriksson" userId="143f3847-d61d-4143-b359-66d22239a83d" providerId="ADAL" clId="{60FA48B6-1221-4A7A-925A-B49953EB501E}" dt="2019-04-04T08:03:14.391" v="180" actId="478"/>
          <ac:spMkLst>
            <pc:docMk/>
            <pc:sldMk cId="579679587" sldId="264"/>
            <ac:spMk id="74" creationId="{866E85AE-6C39-40FB-9D1A-E0342FBD5F3D}"/>
          </ac:spMkLst>
        </pc:spChg>
        <pc:spChg chg="add mod">
          <ac:chgData name="Andreas Rahm Eriksson" userId="143f3847-d61d-4143-b359-66d22239a83d" providerId="ADAL" clId="{60FA48B6-1221-4A7A-925A-B49953EB501E}" dt="2019-04-04T08:08:05.580" v="200" actId="1076"/>
          <ac:spMkLst>
            <pc:docMk/>
            <pc:sldMk cId="579679587" sldId="264"/>
            <ac:spMk id="87" creationId="{66B542D9-EC9B-435F-B186-72A9EC882C59}"/>
          </ac:spMkLst>
        </pc:spChg>
        <pc:grpChg chg="add del mod">
          <ac:chgData name="Andreas Rahm Eriksson" userId="143f3847-d61d-4143-b359-66d22239a83d" providerId="ADAL" clId="{60FA48B6-1221-4A7A-925A-B49953EB501E}" dt="2019-04-04T08:03:56.292" v="184" actId="165"/>
          <ac:grpSpMkLst>
            <pc:docMk/>
            <pc:sldMk cId="579679587" sldId="264"/>
            <ac:grpSpMk id="14" creationId="{77B6CC2D-9B43-4F2D-A905-4AD9AE87C208}"/>
          </ac:grpSpMkLst>
        </pc:grpChg>
        <pc:grpChg chg="add mod">
          <ac:chgData name="Andreas Rahm Eriksson" userId="143f3847-d61d-4143-b359-66d22239a83d" providerId="ADAL" clId="{60FA48B6-1221-4A7A-925A-B49953EB501E}" dt="2019-04-04T07:59:40.745" v="157" actId="164"/>
          <ac:grpSpMkLst>
            <pc:docMk/>
            <pc:sldMk cId="579679587" sldId="264"/>
            <ac:grpSpMk id="19" creationId="{EE985F92-BADD-42B2-A7B2-FDCD78D1E802}"/>
          </ac:grpSpMkLst>
        </pc:grpChg>
        <pc:grpChg chg="add del mod">
          <ac:chgData name="Andreas Rahm Eriksson" userId="143f3847-d61d-4143-b359-66d22239a83d" providerId="ADAL" clId="{60FA48B6-1221-4A7A-925A-B49953EB501E}" dt="2019-04-04T08:01:06.710" v="174" actId="478"/>
          <ac:grpSpMkLst>
            <pc:docMk/>
            <pc:sldMk cId="579679587" sldId="264"/>
            <ac:grpSpMk id="22" creationId="{36E3D739-7AB1-4577-80AF-E9170848129F}"/>
          </ac:grpSpMkLst>
        </pc:grpChg>
        <pc:grpChg chg="add del mod">
          <ac:chgData name="Andreas Rahm Eriksson" userId="143f3847-d61d-4143-b359-66d22239a83d" providerId="ADAL" clId="{60FA48B6-1221-4A7A-925A-B49953EB501E}" dt="2019-04-04T08:01:06.710" v="174" actId="478"/>
          <ac:grpSpMkLst>
            <pc:docMk/>
            <pc:sldMk cId="579679587" sldId="264"/>
            <ac:grpSpMk id="23" creationId="{45D95488-75C6-4558-82E5-A01C31878A1E}"/>
          </ac:grpSpMkLst>
        </pc:grpChg>
        <pc:grpChg chg="mod">
          <ac:chgData name="Andreas Rahm Eriksson" userId="143f3847-d61d-4143-b359-66d22239a83d" providerId="ADAL" clId="{60FA48B6-1221-4A7A-925A-B49953EB501E}" dt="2019-04-04T07:59:44.924" v="158"/>
          <ac:grpSpMkLst>
            <pc:docMk/>
            <pc:sldMk cId="579679587" sldId="264"/>
            <ac:grpSpMk id="24" creationId="{1B818321-2A64-45E8-96CC-AF2407E29729}"/>
          </ac:grpSpMkLst>
        </pc:grpChg>
        <pc:grpChg chg="add del mod">
          <ac:chgData name="Andreas Rahm Eriksson" userId="143f3847-d61d-4143-b359-66d22239a83d" providerId="ADAL" clId="{60FA48B6-1221-4A7A-925A-B49953EB501E}" dt="2019-04-04T08:01:06.710" v="174" actId="478"/>
          <ac:grpSpMkLst>
            <pc:docMk/>
            <pc:sldMk cId="579679587" sldId="264"/>
            <ac:grpSpMk id="30" creationId="{D6D76973-29B3-4BF5-B7C4-09FED62AE1C4}"/>
          </ac:grpSpMkLst>
        </pc:grpChg>
        <pc:grpChg chg="mod">
          <ac:chgData name="Andreas Rahm Eriksson" userId="143f3847-d61d-4143-b359-66d22239a83d" providerId="ADAL" clId="{60FA48B6-1221-4A7A-925A-B49953EB501E}" dt="2019-04-04T07:59:48.030" v="160"/>
          <ac:grpSpMkLst>
            <pc:docMk/>
            <pc:sldMk cId="579679587" sldId="264"/>
            <ac:grpSpMk id="31" creationId="{99F109C4-95B7-44DF-B8B8-7D562E79237C}"/>
          </ac:grpSpMkLst>
        </pc:grpChg>
        <pc:grpChg chg="add del mod">
          <ac:chgData name="Andreas Rahm Eriksson" userId="143f3847-d61d-4143-b359-66d22239a83d" providerId="ADAL" clId="{60FA48B6-1221-4A7A-925A-B49953EB501E}" dt="2019-04-04T08:01:06.710" v="174" actId="478"/>
          <ac:grpSpMkLst>
            <pc:docMk/>
            <pc:sldMk cId="579679587" sldId="264"/>
            <ac:grpSpMk id="37" creationId="{C50CB7C4-4361-441D-9947-1BCF781B3C80}"/>
          </ac:grpSpMkLst>
        </pc:grpChg>
        <pc:grpChg chg="mod">
          <ac:chgData name="Andreas Rahm Eriksson" userId="143f3847-d61d-4143-b359-66d22239a83d" providerId="ADAL" clId="{60FA48B6-1221-4A7A-925A-B49953EB501E}" dt="2019-04-04T08:00:04.372" v="163"/>
          <ac:grpSpMkLst>
            <pc:docMk/>
            <pc:sldMk cId="579679587" sldId="264"/>
            <ac:grpSpMk id="38" creationId="{167AEFC7-E75B-46EB-AFA8-1DC443B71A7F}"/>
          </ac:grpSpMkLst>
        </pc:grpChg>
        <pc:grpChg chg="add del mod">
          <ac:chgData name="Andreas Rahm Eriksson" userId="143f3847-d61d-4143-b359-66d22239a83d" providerId="ADAL" clId="{60FA48B6-1221-4A7A-925A-B49953EB501E}" dt="2019-04-04T08:01:06.710" v="174" actId="478"/>
          <ac:grpSpMkLst>
            <pc:docMk/>
            <pc:sldMk cId="579679587" sldId="264"/>
            <ac:grpSpMk id="44" creationId="{C40FA7C7-C1C7-4E0B-B0B5-D97D3C8F2F1C}"/>
          </ac:grpSpMkLst>
        </pc:grpChg>
        <pc:grpChg chg="mod">
          <ac:chgData name="Andreas Rahm Eriksson" userId="143f3847-d61d-4143-b359-66d22239a83d" providerId="ADAL" clId="{60FA48B6-1221-4A7A-925A-B49953EB501E}" dt="2019-04-04T08:00:08.827" v="165"/>
          <ac:grpSpMkLst>
            <pc:docMk/>
            <pc:sldMk cId="579679587" sldId="264"/>
            <ac:grpSpMk id="45" creationId="{B9E2A2AF-55EE-4513-AB7E-6B13365FA7C9}"/>
          </ac:grpSpMkLst>
        </pc:grpChg>
        <pc:grpChg chg="add del mod">
          <ac:chgData name="Andreas Rahm Eriksson" userId="143f3847-d61d-4143-b359-66d22239a83d" providerId="ADAL" clId="{60FA48B6-1221-4A7A-925A-B49953EB501E}" dt="2019-04-04T08:01:06.710" v="174" actId="478"/>
          <ac:grpSpMkLst>
            <pc:docMk/>
            <pc:sldMk cId="579679587" sldId="264"/>
            <ac:grpSpMk id="51" creationId="{F691F378-013A-417E-9D3E-DF9BA0C36ABE}"/>
          </ac:grpSpMkLst>
        </pc:grpChg>
        <pc:grpChg chg="mod">
          <ac:chgData name="Andreas Rahm Eriksson" userId="143f3847-d61d-4143-b359-66d22239a83d" providerId="ADAL" clId="{60FA48B6-1221-4A7A-925A-B49953EB501E}" dt="2019-04-04T08:00:14.901" v="167"/>
          <ac:grpSpMkLst>
            <pc:docMk/>
            <pc:sldMk cId="579679587" sldId="264"/>
            <ac:grpSpMk id="52" creationId="{815993E7-32B8-4DF6-A205-DA879EAA15A7}"/>
          </ac:grpSpMkLst>
        </pc:grpChg>
        <pc:grpChg chg="add del mod">
          <ac:chgData name="Andreas Rahm Eriksson" userId="143f3847-d61d-4143-b359-66d22239a83d" providerId="ADAL" clId="{60FA48B6-1221-4A7A-925A-B49953EB501E}" dt="2019-04-04T08:01:06.710" v="174" actId="478"/>
          <ac:grpSpMkLst>
            <pc:docMk/>
            <pc:sldMk cId="579679587" sldId="264"/>
            <ac:grpSpMk id="58" creationId="{98AEDF77-0A0B-4F55-B009-1FFA2504CFB5}"/>
          </ac:grpSpMkLst>
        </pc:grpChg>
        <pc:grpChg chg="mod">
          <ac:chgData name="Andreas Rahm Eriksson" userId="143f3847-d61d-4143-b359-66d22239a83d" providerId="ADAL" clId="{60FA48B6-1221-4A7A-925A-B49953EB501E}" dt="2019-04-04T08:00:35.064" v="170"/>
          <ac:grpSpMkLst>
            <pc:docMk/>
            <pc:sldMk cId="579679587" sldId="264"/>
            <ac:grpSpMk id="59" creationId="{6CE90681-1BA0-4C2F-8FC6-2C2B8C57DA45}"/>
          </ac:grpSpMkLst>
        </pc:grpChg>
        <pc:grpChg chg="add del mod">
          <ac:chgData name="Andreas Rahm Eriksson" userId="143f3847-d61d-4143-b359-66d22239a83d" providerId="ADAL" clId="{60FA48B6-1221-4A7A-925A-B49953EB501E}" dt="2019-04-04T08:01:06.710" v="174" actId="478"/>
          <ac:grpSpMkLst>
            <pc:docMk/>
            <pc:sldMk cId="579679587" sldId="264"/>
            <ac:grpSpMk id="65" creationId="{CF1E9361-665F-40A6-81F7-1A9EC5D47CA0}"/>
          </ac:grpSpMkLst>
        </pc:grpChg>
        <pc:grpChg chg="mod">
          <ac:chgData name="Andreas Rahm Eriksson" userId="143f3847-d61d-4143-b359-66d22239a83d" providerId="ADAL" clId="{60FA48B6-1221-4A7A-925A-B49953EB501E}" dt="2019-04-04T08:00:45.735" v="172"/>
          <ac:grpSpMkLst>
            <pc:docMk/>
            <pc:sldMk cId="579679587" sldId="264"/>
            <ac:grpSpMk id="66" creationId="{5E74F4CA-9BF3-4751-840B-A7887FC02E63}"/>
          </ac:grpSpMkLst>
        </pc:grpChg>
        <pc:grpChg chg="add mod">
          <ac:chgData name="Andreas Rahm Eriksson" userId="143f3847-d61d-4143-b359-66d22239a83d" providerId="ADAL" clId="{60FA48B6-1221-4A7A-925A-B49953EB501E}" dt="2019-04-04T08:05:18.409" v="198" actId="1076"/>
          <ac:grpSpMkLst>
            <pc:docMk/>
            <pc:sldMk cId="579679587" sldId="264"/>
            <ac:grpSpMk id="83" creationId="{1A1CEF6F-C440-49D8-8218-264D4CC9921D}"/>
          </ac:grpSpMkLst>
        </pc:grpChg>
        <pc:grpChg chg="add mod">
          <ac:chgData name="Andreas Rahm Eriksson" userId="143f3847-d61d-4143-b359-66d22239a83d" providerId="ADAL" clId="{60FA48B6-1221-4A7A-925A-B49953EB501E}" dt="2019-04-04T08:05:13.988" v="197" actId="1076"/>
          <ac:grpSpMkLst>
            <pc:docMk/>
            <pc:sldMk cId="579679587" sldId="264"/>
            <ac:grpSpMk id="84" creationId="{BF0DF65E-3BB5-4E9C-8669-89A9600BEB36}"/>
          </ac:grpSpMkLst>
        </pc:grpChg>
        <pc:picChg chg="add del mod ord">
          <ac:chgData name="Andreas Rahm Eriksson" userId="143f3847-d61d-4143-b359-66d22239a83d" providerId="ADAL" clId="{60FA48B6-1221-4A7A-925A-B49953EB501E}" dt="2019-04-04T07:57:09.904" v="134" actId="478"/>
          <ac:picMkLst>
            <pc:docMk/>
            <pc:sldMk cId="579679587" sldId="264"/>
            <ac:picMk id="4" creationId="{68AD26E5-6FDB-4C1F-8E7F-CC557C0D8E3B}"/>
          </ac:picMkLst>
        </pc:picChg>
        <pc:picChg chg="add mod topLvl">
          <ac:chgData name="Andreas Rahm Eriksson" userId="143f3847-d61d-4143-b359-66d22239a83d" providerId="ADAL" clId="{60FA48B6-1221-4A7A-925A-B49953EB501E}" dt="2019-04-04T08:05:00.491" v="195" actId="164"/>
          <ac:picMkLst>
            <pc:docMk/>
            <pc:sldMk cId="579679587" sldId="264"/>
            <ac:picMk id="6" creationId="{2BF25D5D-E72A-4B2A-9A27-9E08B8C567E6}"/>
          </ac:picMkLst>
        </pc:picChg>
        <pc:picChg chg="add del mod topLvl">
          <ac:chgData name="Andreas Rahm Eriksson" userId="143f3847-d61d-4143-b359-66d22239a83d" providerId="ADAL" clId="{60FA48B6-1221-4A7A-925A-B49953EB501E}" dt="2019-04-04T08:04:05.912" v="185" actId="478"/>
          <ac:picMkLst>
            <pc:docMk/>
            <pc:sldMk cId="579679587" sldId="264"/>
            <ac:picMk id="7" creationId="{8CFE419F-2BC2-437D-9FC7-B8CB65553F41}"/>
          </ac:picMkLst>
        </pc:picChg>
        <pc:picChg chg="add del mod topLvl">
          <ac:chgData name="Andreas Rahm Eriksson" userId="143f3847-d61d-4143-b359-66d22239a83d" providerId="ADAL" clId="{60FA48B6-1221-4A7A-925A-B49953EB501E}" dt="2019-04-04T08:04:05.912" v="185" actId="478"/>
          <ac:picMkLst>
            <pc:docMk/>
            <pc:sldMk cId="579679587" sldId="264"/>
            <ac:picMk id="8" creationId="{F902B6E7-A55A-44C6-B3BE-92581E8AB52F}"/>
          </ac:picMkLst>
        </pc:picChg>
        <pc:picChg chg="add del mod topLvl">
          <ac:chgData name="Andreas Rahm Eriksson" userId="143f3847-d61d-4143-b359-66d22239a83d" providerId="ADAL" clId="{60FA48B6-1221-4A7A-925A-B49953EB501E}" dt="2019-04-04T08:04:05.912" v="185" actId="478"/>
          <ac:picMkLst>
            <pc:docMk/>
            <pc:sldMk cId="579679587" sldId="264"/>
            <ac:picMk id="9" creationId="{127F0256-CB4C-41BC-ACED-E1D0CEF50B9F}"/>
          </ac:picMkLst>
        </pc:picChg>
        <pc:picChg chg="add del mod topLvl">
          <ac:chgData name="Andreas Rahm Eriksson" userId="143f3847-d61d-4143-b359-66d22239a83d" providerId="ADAL" clId="{60FA48B6-1221-4A7A-925A-B49953EB501E}" dt="2019-04-04T08:04:05.912" v="185" actId="478"/>
          <ac:picMkLst>
            <pc:docMk/>
            <pc:sldMk cId="579679587" sldId="264"/>
            <ac:picMk id="10" creationId="{3F20A227-C848-4854-B11D-C533F8835C51}"/>
          </ac:picMkLst>
        </pc:picChg>
        <pc:picChg chg="add del mod topLvl">
          <ac:chgData name="Andreas Rahm Eriksson" userId="143f3847-d61d-4143-b359-66d22239a83d" providerId="ADAL" clId="{60FA48B6-1221-4A7A-925A-B49953EB501E}" dt="2019-04-04T08:04:05.912" v="185" actId="478"/>
          <ac:picMkLst>
            <pc:docMk/>
            <pc:sldMk cId="579679587" sldId="264"/>
            <ac:picMk id="11" creationId="{B963259F-80A6-41A0-A898-50476E9C99ED}"/>
          </ac:picMkLst>
        </pc:picChg>
        <pc:picChg chg="add del mod topLvl">
          <ac:chgData name="Andreas Rahm Eriksson" userId="143f3847-d61d-4143-b359-66d22239a83d" providerId="ADAL" clId="{60FA48B6-1221-4A7A-925A-B49953EB501E}" dt="2019-04-04T08:04:05.912" v="185" actId="478"/>
          <ac:picMkLst>
            <pc:docMk/>
            <pc:sldMk cId="579679587" sldId="264"/>
            <ac:picMk id="12" creationId="{A042BE39-CC0C-434E-BE15-E089160DC714}"/>
          </ac:picMkLst>
        </pc:picChg>
        <pc:picChg chg="add del mod topLvl">
          <ac:chgData name="Andreas Rahm Eriksson" userId="143f3847-d61d-4143-b359-66d22239a83d" providerId="ADAL" clId="{60FA48B6-1221-4A7A-925A-B49953EB501E}" dt="2019-04-04T08:04:05.912" v="185" actId="478"/>
          <ac:picMkLst>
            <pc:docMk/>
            <pc:sldMk cId="579679587" sldId="264"/>
            <ac:picMk id="13" creationId="{A5EB4464-0B38-4CA7-A13C-343BC54ECC0A}"/>
          </ac:picMkLst>
        </pc:picChg>
        <pc:picChg chg="add mod">
          <ac:chgData name="Andreas Rahm Eriksson" userId="143f3847-d61d-4143-b359-66d22239a83d" providerId="ADAL" clId="{60FA48B6-1221-4A7A-925A-B49953EB501E}" dt="2019-04-04T07:59:01.142" v="151" actId="164"/>
          <ac:picMkLst>
            <pc:docMk/>
            <pc:sldMk cId="579679587" sldId="264"/>
            <ac:picMk id="16" creationId="{BD1A2162-FF01-4F50-AEB4-D58197A8F661}"/>
          </ac:picMkLst>
        </pc:picChg>
        <pc:picChg chg="add mod">
          <ac:chgData name="Andreas Rahm Eriksson" userId="143f3847-d61d-4143-b359-66d22239a83d" providerId="ADAL" clId="{60FA48B6-1221-4A7A-925A-B49953EB501E}" dt="2019-04-04T07:59:01.142" v="151" actId="164"/>
          <ac:picMkLst>
            <pc:docMk/>
            <pc:sldMk cId="579679587" sldId="264"/>
            <ac:picMk id="17" creationId="{CF30FA3A-8E4C-44BA-BDB1-7992256EE420}"/>
          </ac:picMkLst>
        </pc:picChg>
        <pc:picChg chg="add mod">
          <ac:chgData name="Andreas Rahm Eriksson" userId="143f3847-d61d-4143-b359-66d22239a83d" providerId="ADAL" clId="{60FA48B6-1221-4A7A-925A-B49953EB501E}" dt="2019-04-04T07:59:01.142" v="151" actId="164"/>
          <ac:picMkLst>
            <pc:docMk/>
            <pc:sldMk cId="579679587" sldId="264"/>
            <ac:picMk id="18" creationId="{E68FFC82-7316-4685-B4AF-DA41FE9DD45E}"/>
          </ac:picMkLst>
        </pc:picChg>
        <pc:picChg chg="add mod">
          <ac:chgData name="Andreas Rahm Eriksson" userId="143f3847-d61d-4143-b359-66d22239a83d" providerId="ADAL" clId="{60FA48B6-1221-4A7A-925A-B49953EB501E}" dt="2019-04-04T07:59:40.745" v="157" actId="164"/>
          <ac:picMkLst>
            <pc:docMk/>
            <pc:sldMk cId="579679587" sldId="264"/>
            <ac:picMk id="20" creationId="{8A9FA129-49C6-46DF-8925-8683EEF18F51}"/>
          </ac:picMkLst>
        </pc:picChg>
        <pc:picChg chg="add mod">
          <ac:chgData name="Andreas Rahm Eriksson" userId="143f3847-d61d-4143-b359-66d22239a83d" providerId="ADAL" clId="{60FA48B6-1221-4A7A-925A-B49953EB501E}" dt="2019-04-04T07:59:40.745" v="157" actId="164"/>
          <ac:picMkLst>
            <pc:docMk/>
            <pc:sldMk cId="579679587" sldId="264"/>
            <ac:picMk id="21" creationId="{E6A52E68-5CBA-4F5B-A528-0BE287887B75}"/>
          </ac:picMkLst>
        </pc:picChg>
        <pc:picChg chg="add mod">
          <ac:chgData name="Andreas Rahm Eriksson" userId="143f3847-d61d-4143-b359-66d22239a83d" providerId="ADAL" clId="{60FA48B6-1221-4A7A-925A-B49953EB501E}" dt="2019-04-04T08:05:07.673" v="196" actId="164"/>
          <ac:picMkLst>
            <pc:docMk/>
            <pc:sldMk cId="579679587" sldId="264"/>
            <ac:picMk id="73" creationId="{97624C56-11AF-4C11-B3D7-BF030811684B}"/>
          </ac:picMkLst>
        </pc:picChg>
        <pc:picChg chg="add mod">
          <ac:chgData name="Andreas Rahm Eriksson" userId="143f3847-d61d-4143-b359-66d22239a83d" providerId="ADAL" clId="{60FA48B6-1221-4A7A-925A-B49953EB501E}" dt="2019-04-04T08:05:00.491" v="195" actId="164"/>
          <ac:picMkLst>
            <pc:docMk/>
            <pc:sldMk cId="579679587" sldId="264"/>
            <ac:picMk id="75" creationId="{0642034E-F87D-4434-9881-2047CE537ABD}"/>
          </ac:picMkLst>
        </pc:picChg>
        <pc:picChg chg="add mod">
          <ac:chgData name="Andreas Rahm Eriksson" userId="143f3847-d61d-4143-b359-66d22239a83d" providerId="ADAL" clId="{60FA48B6-1221-4A7A-925A-B49953EB501E}" dt="2019-04-04T08:05:07.673" v="196" actId="164"/>
          <ac:picMkLst>
            <pc:docMk/>
            <pc:sldMk cId="579679587" sldId="264"/>
            <ac:picMk id="76" creationId="{DE59FCFC-4F7A-4BE8-9248-887A6BF801F6}"/>
          </ac:picMkLst>
        </pc:picChg>
        <pc:picChg chg="add mod">
          <ac:chgData name="Andreas Rahm Eriksson" userId="143f3847-d61d-4143-b359-66d22239a83d" providerId="ADAL" clId="{60FA48B6-1221-4A7A-925A-B49953EB501E}" dt="2019-04-04T08:05:00.491" v="195" actId="164"/>
          <ac:picMkLst>
            <pc:docMk/>
            <pc:sldMk cId="579679587" sldId="264"/>
            <ac:picMk id="77" creationId="{DE1D1A73-0BA4-42C7-A658-A06B65628962}"/>
          </ac:picMkLst>
        </pc:picChg>
        <pc:picChg chg="add mod">
          <ac:chgData name="Andreas Rahm Eriksson" userId="143f3847-d61d-4143-b359-66d22239a83d" providerId="ADAL" clId="{60FA48B6-1221-4A7A-925A-B49953EB501E}" dt="2019-04-04T08:05:07.673" v="196" actId="164"/>
          <ac:picMkLst>
            <pc:docMk/>
            <pc:sldMk cId="579679587" sldId="264"/>
            <ac:picMk id="78" creationId="{C9995F7C-2C2F-49F0-AE7E-F1F12BF266C9}"/>
          </ac:picMkLst>
        </pc:picChg>
        <pc:picChg chg="add mod">
          <ac:chgData name="Andreas Rahm Eriksson" userId="143f3847-d61d-4143-b359-66d22239a83d" providerId="ADAL" clId="{60FA48B6-1221-4A7A-925A-B49953EB501E}" dt="2019-04-04T08:05:00.491" v="195" actId="164"/>
          <ac:picMkLst>
            <pc:docMk/>
            <pc:sldMk cId="579679587" sldId="264"/>
            <ac:picMk id="79" creationId="{723A186C-1C58-4E8B-B008-DF21DB01A204}"/>
          </ac:picMkLst>
        </pc:picChg>
        <pc:picChg chg="add mod">
          <ac:chgData name="Andreas Rahm Eriksson" userId="143f3847-d61d-4143-b359-66d22239a83d" providerId="ADAL" clId="{60FA48B6-1221-4A7A-925A-B49953EB501E}" dt="2019-04-04T08:05:07.673" v="196" actId="164"/>
          <ac:picMkLst>
            <pc:docMk/>
            <pc:sldMk cId="579679587" sldId="264"/>
            <ac:picMk id="80" creationId="{C2085F2E-9EB6-4842-AD2F-514A2F3EDDED}"/>
          </ac:picMkLst>
        </pc:picChg>
        <pc:picChg chg="add mod">
          <ac:chgData name="Andreas Rahm Eriksson" userId="143f3847-d61d-4143-b359-66d22239a83d" providerId="ADAL" clId="{60FA48B6-1221-4A7A-925A-B49953EB501E}" dt="2019-04-04T08:05:00.491" v="195" actId="164"/>
          <ac:picMkLst>
            <pc:docMk/>
            <pc:sldMk cId="579679587" sldId="264"/>
            <ac:picMk id="81" creationId="{E418D900-8998-4E1E-AF48-81C22C15031E}"/>
          </ac:picMkLst>
        </pc:picChg>
        <pc:picChg chg="add mod">
          <ac:chgData name="Andreas Rahm Eriksson" userId="143f3847-d61d-4143-b359-66d22239a83d" providerId="ADAL" clId="{60FA48B6-1221-4A7A-925A-B49953EB501E}" dt="2019-04-04T08:05:07.673" v="196" actId="164"/>
          <ac:picMkLst>
            <pc:docMk/>
            <pc:sldMk cId="579679587" sldId="264"/>
            <ac:picMk id="82" creationId="{B34CAA6D-E22E-4E62-B83C-CF1F58E18F7A}"/>
          </ac:picMkLst>
        </pc:picChg>
        <pc:picChg chg="add mod">
          <ac:chgData name="Andreas Rahm Eriksson" userId="143f3847-d61d-4143-b359-66d22239a83d" providerId="ADAL" clId="{60FA48B6-1221-4A7A-925A-B49953EB501E}" dt="2019-04-04T08:08:30.899" v="204" actId="1076"/>
          <ac:picMkLst>
            <pc:docMk/>
            <pc:sldMk cId="579679587" sldId="264"/>
            <ac:picMk id="86" creationId="{E2A8080C-3AF1-4F53-A874-37934CF8E3CD}"/>
          </ac:picMkLst>
        </pc:picChg>
        <pc:picChg chg="add del mod">
          <ac:chgData name="Andreas Rahm Eriksson" userId="143f3847-d61d-4143-b359-66d22239a83d" providerId="ADAL" clId="{60FA48B6-1221-4A7A-925A-B49953EB501E}" dt="2019-04-04T08:08:15.741" v="202" actId="478"/>
          <ac:picMkLst>
            <pc:docMk/>
            <pc:sldMk cId="579679587" sldId="264"/>
            <ac:picMk id="89" creationId="{0A5F4145-97D0-47C8-B801-553A2A960843}"/>
          </ac:picMkLst>
        </pc:picChg>
        <pc:picChg chg="add mod">
          <ac:chgData name="Andreas Rahm Eriksson" userId="143f3847-d61d-4143-b359-66d22239a83d" providerId="ADAL" clId="{60FA48B6-1221-4A7A-925A-B49953EB501E}" dt="2019-04-04T08:08:50.027" v="206" actId="1076"/>
          <ac:picMkLst>
            <pc:docMk/>
            <pc:sldMk cId="579679587" sldId="264"/>
            <ac:picMk id="90" creationId="{A31B7C85-7B37-49DD-A92A-271C35949A2B}"/>
          </ac:picMkLst>
        </pc:picChg>
        <pc:picChg chg="add mod">
          <ac:chgData name="Andreas Rahm Eriksson" userId="143f3847-d61d-4143-b359-66d22239a83d" providerId="ADAL" clId="{60FA48B6-1221-4A7A-925A-B49953EB501E}" dt="2019-04-04T08:08:57.498" v="208" actId="1076"/>
          <ac:picMkLst>
            <pc:docMk/>
            <pc:sldMk cId="579679587" sldId="264"/>
            <ac:picMk id="91" creationId="{420C6F87-58D7-4F50-8773-35C0D4D500F3}"/>
          </ac:picMkLst>
        </pc:picChg>
        <pc:picChg chg="add mod">
          <ac:chgData name="Andreas Rahm Eriksson" userId="143f3847-d61d-4143-b359-66d22239a83d" providerId="ADAL" clId="{60FA48B6-1221-4A7A-925A-B49953EB501E}" dt="2019-04-04T08:09:05.187" v="210" actId="1076"/>
          <ac:picMkLst>
            <pc:docMk/>
            <pc:sldMk cId="579679587" sldId="264"/>
            <ac:picMk id="92" creationId="{D97038AD-41DC-4C7A-B97F-B4253C91F504}"/>
          </ac:picMkLst>
        </pc:picChg>
        <pc:picChg chg="add mod">
          <ac:chgData name="Andreas Rahm Eriksson" userId="143f3847-d61d-4143-b359-66d22239a83d" providerId="ADAL" clId="{60FA48B6-1221-4A7A-925A-B49953EB501E}" dt="2019-04-04T08:09:11.397" v="212" actId="1076"/>
          <ac:picMkLst>
            <pc:docMk/>
            <pc:sldMk cId="579679587" sldId="264"/>
            <ac:picMk id="93" creationId="{D4254C70-D4C9-4894-8BBE-72F4CF81F737}"/>
          </ac:picMkLst>
        </pc:picChg>
      </pc:sldChg>
    </pc:docChg>
  </pc:docChgLst>
  <pc:docChgLst>
    <pc:chgData name="Andreas Rahm Eriksson" userId="143f3847-d61d-4143-b359-66d22239a83d" providerId="ADAL" clId="{D755664B-202D-434D-9849-EF9F9811BD1D}"/>
    <pc:docChg chg="custSel modSld">
      <pc:chgData name="Andreas Rahm Eriksson" userId="143f3847-d61d-4143-b359-66d22239a83d" providerId="ADAL" clId="{D755664B-202D-434D-9849-EF9F9811BD1D}" dt="2019-03-18T14:44:52.694" v="477" actId="20577"/>
      <pc:docMkLst>
        <pc:docMk/>
      </pc:docMkLst>
      <pc:sldChg chg="addSp delSp modSp">
        <pc:chgData name="Andreas Rahm Eriksson" userId="143f3847-d61d-4143-b359-66d22239a83d" providerId="ADAL" clId="{D755664B-202D-434D-9849-EF9F9811BD1D}" dt="2019-03-15T10:19:12.638" v="461" actId="6549"/>
        <pc:sldMkLst>
          <pc:docMk/>
          <pc:sldMk cId="1570000248" sldId="256"/>
        </pc:sldMkLst>
        <pc:spChg chg="mod">
          <ac:chgData name="Andreas Rahm Eriksson" userId="143f3847-d61d-4143-b359-66d22239a83d" providerId="ADAL" clId="{D755664B-202D-434D-9849-EF9F9811BD1D}" dt="2019-03-15T10:11:55.263" v="456" actId="27636"/>
          <ac:spMkLst>
            <pc:docMk/>
            <pc:sldMk cId="1570000248" sldId="256"/>
            <ac:spMk id="2" creationId="{AE138E01-994B-4DE7-A9E8-8643A9FB6197}"/>
          </ac:spMkLst>
        </pc:spChg>
        <pc:spChg chg="mod">
          <ac:chgData name="Andreas Rahm Eriksson" userId="143f3847-d61d-4143-b359-66d22239a83d" providerId="ADAL" clId="{D755664B-202D-434D-9849-EF9F9811BD1D}" dt="2019-03-15T10:12:17.092" v="458" actId="14100"/>
          <ac:spMkLst>
            <pc:docMk/>
            <pc:sldMk cId="1570000248" sldId="256"/>
            <ac:spMk id="3" creationId="{D8A659B0-AB81-4480-95F0-3912E932F29F}"/>
          </ac:spMkLst>
        </pc:spChg>
        <pc:spChg chg="add mod">
          <ac:chgData name="Andreas Rahm Eriksson" userId="143f3847-d61d-4143-b359-66d22239a83d" providerId="ADAL" clId="{D755664B-202D-434D-9849-EF9F9811BD1D}" dt="2019-03-15T10:19:12.638" v="461" actId="6549"/>
          <ac:spMkLst>
            <pc:docMk/>
            <pc:sldMk cId="1570000248" sldId="256"/>
            <ac:spMk id="6" creationId="{B5BE4AF2-8C07-443A-A686-15119CEBD039}"/>
          </ac:spMkLst>
        </pc:spChg>
        <pc:picChg chg="del">
          <ac:chgData name="Andreas Rahm Eriksson" userId="143f3847-d61d-4143-b359-66d22239a83d" providerId="ADAL" clId="{D755664B-202D-434D-9849-EF9F9811BD1D}" dt="2019-03-15T10:10:47.844" v="440" actId="478"/>
          <ac:picMkLst>
            <pc:docMk/>
            <pc:sldMk cId="1570000248" sldId="256"/>
            <ac:picMk id="4" creationId="{C6AD127D-A88C-42FC-8789-8D46332284FE}"/>
          </ac:picMkLst>
        </pc:picChg>
        <pc:picChg chg="add ord">
          <ac:chgData name="Andreas Rahm Eriksson" userId="143f3847-d61d-4143-b359-66d22239a83d" providerId="ADAL" clId="{D755664B-202D-434D-9849-EF9F9811BD1D}" dt="2019-03-15T10:10:50.577" v="442" actId="167"/>
          <ac:picMkLst>
            <pc:docMk/>
            <pc:sldMk cId="1570000248" sldId="256"/>
            <ac:picMk id="5" creationId="{4349F9E8-463B-4D5E-9294-7E4F37170148}"/>
          </ac:picMkLst>
        </pc:picChg>
      </pc:sldChg>
      <pc:sldChg chg="addSp delSp modSp">
        <pc:chgData name="Andreas Rahm Eriksson" userId="143f3847-d61d-4143-b359-66d22239a83d" providerId="ADAL" clId="{D755664B-202D-434D-9849-EF9F9811BD1D}" dt="2019-03-15T10:11:16.616" v="449" actId="167"/>
        <pc:sldMkLst>
          <pc:docMk/>
          <pc:sldMk cId="544158669" sldId="257"/>
        </pc:sldMkLst>
        <pc:picChg chg="del">
          <ac:chgData name="Andreas Rahm Eriksson" userId="143f3847-d61d-4143-b359-66d22239a83d" providerId="ADAL" clId="{D755664B-202D-434D-9849-EF9F9811BD1D}" dt="2019-03-15T10:11:13.956" v="447" actId="478"/>
          <ac:picMkLst>
            <pc:docMk/>
            <pc:sldMk cId="544158669" sldId="257"/>
            <ac:picMk id="4" creationId="{E0B2F321-20F7-4AEC-BBA9-0366C4EAFF84}"/>
          </ac:picMkLst>
        </pc:picChg>
        <pc:picChg chg="add ord">
          <ac:chgData name="Andreas Rahm Eriksson" userId="143f3847-d61d-4143-b359-66d22239a83d" providerId="ADAL" clId="{D755664B-202D-434D-9849-EF9F9811BD1D}" dt="2019-03-15T10:11:16.616" v="449" actId="167"/>
          <ac:picMkLst>
            <pc:docMk/>
            <pc:sldMk cId="544158669" sldId="257"/>
            <ac:picMk id="6" creationId="{514604D1-8FD5-4C63-8A50-D75E6283D3E5}"/>
          </ac:picMkLst>
        </pc:picChg>
      </pc:sldChg>
      <pc:sldChg chg="addSp delSp modSp">
        <pc:chgData name="Andreas Rahm Eriksson" userId="143f3847-d61d-4143-b359-66d22239a83d" providerId="ADAL" clId="{D755664B-202D-434D-9849-EF9F9811BD1D}" dt="2019-03-18T14:44:52.694" v="477" actId="20577"/>
        <pc:sldMkLst>
          <pc:docMk/>
          <pc:sldMk cId="2697328201" sldId="258"/>
        </pc:sldMkLst>
        <pc:spChg chg="mod">
          <ac:chgData name="Andreas Rahm Eriksson" userId="143f3847-d61d-4143-b359-66d22239a83d" providerId="ADAL" clId="{D755664B-202D-434D-9849-EF9F9811BD1D}" dt="2019-03-18T14:44:52.694" v="477" actId="20577"/>
          <ac:spMkLst>
            <pc:docMk/>
            <pc:sldMk cId="2697328201" sldId="258"/>
            <ac:spMk id="2" creationId="{0426CCF4-2BAB-4709-898B-D9EE6B03E0F9}"/>
          </ac:spMkLst>
        </pc:spChg>
        <pc:spChg chg="mod">
          <ac:chgData name="Andreas Rahm Eriksson" userId="143f3847-d61d-4143-b359-66d22239a83d" providerId="ADAL" clId="{D755664B-202D-434D-9849-EF9F9811BD1D}" dt="2019-03-15T11:34:43.085" v="466" actId="20577"/>
          <ac:spMkLst>
            <pc:docMk/>
            <pc:sldMk cId="2697328201" sldId="258"/>
            <ac:spMk id="3" creationId="{7EC19C86-67FB-4338-8A31-CDD101F27CB1}"/>
          </ac:spMkLst>
        </pc:spChg>
        <pc:spChg chg="mod">
          <ac:chgData name="Andreas Rahm Eriksson" userId="143f3847-d61d-4143-b359-66d22239a83d" providerId="ADAL" clId="{D755664B-202D-434D-9849-EF9F9811BD1D}" dt="2019-03-18T14:44:48.760" v="476" actId="20577"/>
          <ac:spMkLst>
            <pc:docMk/>
            <pc:sldMk cId="2697328201" sldId="258"/>
            <ac:spMk id="4" creationId="{FF837CDA-3C9A-4AB3-8FF1-803A3CEF03F4}"/>
          </ac:spMkLst>
        </pc:spChg>
        <pc:picChg chg="del">
          <ac:chgData name="Andreas Rahm Eriksson" userId="143f3847-d61d-4143-b359-66d22239a83d" providerId="ADAL" clId="{D755664B-202D-434D-9849-EF9F9811BD1D}" dt="2019-03-15T10:11:19.527" v="450" actId="478"/>
          <ac:picMkLst>
            <pc:docMk/>
            <pc:sldMk cId="2697328201" sldId="258"/>
            <ac:picMk id="5" creationId="{E0E8E963-62AE-408C-89D1-60C163BF2A8D}"/>
          </ac:picMkLst>
        </pc:picChg>
        <pc:picChg chg="add ord">
          <ac:chgData name="Andreas Rahm Eriksson" userId="143f3847-d61d-4143-b359-66d22239a83d" providerId="ADAL" clId="{D755664B-202D-434D-9849-EF9F9811BD1D}" dt="2019-03-15T10:11:24.444" v="453" actId="167"/>
          <ac:picMkLst>
            <pc:docMk/>
            <pc:sldMk cId="2697328201" sldId="258"/>
            <ac:picMk id="6" creationId="{381927A3-7A9F-4EC4-9342-82FB7EE17204}"/>
          </ac:picMkLst>
        </pc:picChg>
      </pc:sldChg>
      <pc:sldChg chg="addSp delSp modSp">
        <pc:chgData name="Andreas Rahm Eriksson" userId="143f3847-d61d-4143-b359-66d22239a83d" providerId="ADAL" clId="{D755664B-202D-434D-9849-EF9F9811BD1D}" dt="2019-03-15T10:10:22.810" v="433" actId="167"/>
        <pc:sldMkLst>
          <pc:docMk/>
          <pc:sldMk cId="2864207006" sldId="259"/>
        </pc:sldMkLst>
        <pc:spChg chg="mod">
          <ac:chgData name="Andreas Rahm Eriksson" userId="143f3847-d61d-4143-b359-66d22239a83d" providerId="ADAL" clId="{D755664B-202D-434D-9849-EF9F9811BD1D}" dt="2019-03-15T09:48:25.080" v="320" actId="20577"/>
          <ac:spMkLst>
            <pc:docMk/>
            <pc:sldMk cId="2864207006" sldId="259"/>
            <ac:spMk id="3" creationId="{262A0B7E-5E34-4FE7-AA45-940B24D517B0}"/>
          </ac:spMkLst>
        </pc:spChg>
        <pc:picChg chg="del">
          <ac:chgData name="Andreas Rahm Eriksson" userId="143f3847-d61d-4143-b359-66d22239a83d" providerId="ADAL" clId="{D755664B-202D-434D-9849-EF9F9811BD1D}" dt="2019-03-15T10:10:16.115" v="431" actId="478"/>
          <ac:picMkLst>
            <pc:docMk/>
            <pc:sldMk cId="2864207006" sldId="259"/>
            <ac:picMk id="4" creationId="{E0B2F321-20F7-4AEC-BBA9-0366C4EAFF84}"/>
          </ac:picMkLst>
        </pc:picChg>
        <pc:picChg chg="add mod ord">
          <ac:chgData name="Andreas Rahm Eriksson" userId="143f3847-d61d-4143-b359-66d22239a83d" providerId="ADAL" clId="{D755664B-202D-434D-9849-EF9F9811BD1D}" dt="2019-03-15T10:10:22.810" v="433" actId="167"/>
          <ac:picMkLst>
            <pc:docMk/>
            <pc:sldMk cId="2864207006" sldId="259"/>
            <ac:picMk id="6" creationId="{4A077EE1-71D4-4182-84E8-DF1692948307}"/>
          </ac:picMkLst>
        </pc:picChg>
      </pc:sldChg>
      <pc:sldChg chg="addSp delSp modSp">
        <pc:chgData name="Andreas Rahm Eriksson" userId="143f3847-d61d-4143-b359-66d22239a83d" providerId="ADAL" clId="{D755664B-202D-434D-9849-EF9F9811BD1D}" dt="2019-03-15T10:10:43.326" v="439" actId="167"/>
        <pc:sldMkLst>
          <pc:docMk/>
          <pc:sldMk cId="3900424061" sldId="261"/>
        </pc:sldMkLst>
        <pc:spChg chg="mod">
          <ac:chgData name="Andreas Rahm Eriksson" userId="143f3847-d61d-4143-b359-66d22239a83d" providerId="ADAL" clId="{D755664B-202D-434D-9849-EF9F9811BD1D}" dt="2019-03-15T10:02:02.110" v="428" actId="207"/>
          <ac:spMkLst>
            <pc:docMk/>
            <pc:sldMk cId="3900424061" sldId="261"/>
            <ac:spMk id="3" creationId="{D8A659B0-AB81-4480-95F0-3912E932F29F}"/>
          </ac:spMkLst>
        </pc:spChg>
        <pc:picChg chg="del">
          <ac:chgData name="Andreas Rahm Eriksson" userId="143f3847-d61d-4143-b359-66d22239a83d" providerId="ADAL" clId="{D755664B-202D-434D-9849-EF9F9811BD1D}" dt="2019-03-15T10:10:39.948" v="437" actId="478"/>
          <ac:picMkLst>
            <pc:docMk/>
            <pc:sldMk cId="3900424061" sldId="261"/>
            <ac:picMk id="4" creationId="{C6AD127D-A88C-42FC-8789-8D46332284FE}"/>
          </ac:picMkLst>
        </pc:picChg>
        <pc:picChg chg="add ord">
          <ac:chgData name="Andreas Rahm Eriksson" userId="143f3847-d61d-4143-b359-66d22239a83d" providerId="ADAL" clId="{D755664B-202D-434D-9849-EF9F9811BD1D}" dt="2019-03-15T10:10:43.326" v="439" actId="167"/>
          <ac:picMkLst>
            <pc:docMk/>
            <pc:sldMk cId="3900424061" sldId="261"/>
            <ac:picMk id="5" creationId="{9A564BF3-7816-4A96-A7F7-2F12A11EF45B}"/>
          </ac:picMkLst>
        </pc:picChg>
      </pc:sldChg>
      <pc:sldChg chg="addSp delSp modSp">
        <pc:chgData name="Andreas Rahm Eriksson" userId="143f3847-d61d-4143-b359-66d22239a83d" providerId="ADAL" clId="{D755664B-202D-434D-9849-EF9F9811BD1D}" dt="2019-03-15T10:10:37.059" v="436" actId="167"/>
        <pc:sldMkLst>
          <pc:docMk/>
          <pc:sldMk cId="3655943501" sldId="262"/>
        </pc:sldMkLst>
        <pc:spChg chg="mod">
          <ac:chgData name="Andreas Rahm Eriksson" userId="143f3847-d61d-4143-b359-66d22239a83d" providerId="ADAL" clId="{D755664B-202D-434D-9849-EF9F9811BD1D}" dt="2019-03-15T10:01:39.718" v="427" actId="1038"/>
          <ac:spMkLst>
            <pc:docMk/>
            <pc:sldMk cId="3655943501" sldId="262"/>
            <ac:spMk id="3" creationId="{D8A659B0-AB81-4480-95F0-3912E932F29F}"/>
          </ac:spMkLst>
        </pc:spChg>
        <pc:picChg chg="del mod">
          <ac:chgData name="Andreas Rahm Eriksson" userId="143f3847-d61d-4143-b359-66d22239a83d" providerId="ADAL" clId="{D755664B-202D-434D-9849-EF9F9811BD1D}" dt="2019-03-15T10:10:34.368" v="434" actId="478"/>
          <ac:picMkLst>
            <pc:docMk/>
            <pc:sldMk cId="3655943501" sldId="262"/>
            <ac:picMk id="4" creationId="{C6AD127D-A88C-42FC-8789-8D46332284FE}"/>
          </ac:picMkLst>
        </pc:picChg>
        <pc:picChg chg="add ord">
          <ac:chgData name="Andreas Rahm Eriksson" userId="143f3847-d61d-4143-b359-66d22239a83d" providerId="ADAL" clId="{D755664B-202D-434D-9849-EF9F9811BD1D}" dt="2019-03-15T10:10:37.059" v="436" actId="167"/>
          <ac:picMkLst>
            <pc:docMk/>
            <pc:sldMk cId="3655943501" sldId="262"/>
            <ac:picMk id="5" creationId="{A1A19F6A-24EC-4D2B-82BE-DF57DBFF16E0}"/>
          </ac:picMkLst>
        </pc:picChg>
      </pc:sldChg>
      <pc:sldChg chg="addSp delSp modSp">
        <pc:chgData name="Andreas Rahm Eriksson" userId="143f3847-d61d-4143-b359-66d22239a83d" providerId="ADAL" clId="{D755664B-202D-434D-9849-EF9F9811BD1D}" dt="2019-03-18T14:44:11.766" v="475" actId="27636"/>
        <pc:sldMkLst>
          <pc:docMk/>
          <pc:sldMk cId="2259433857" sldId="263"/>
        </pc:sldMkLst>
        <pc:spChg chg="mod">
          <ac:chgData name="Andreas Rahm Eriksson" userId="143f3847-d61d-4143-b359-66d22239a83d" providerId="ADAL" clId="{D755664B-202D-434D-9849-EF9F9811BD1D}" dt="2019-03-15T09:52:40.970" v="421" actId="6549"/>
          <ac:spMkLst>
            <pc:docMk/>
            <pc:sldMk cId="2259433857" sldId="263"/>
            <ac:spMk id="2" creationId="{D658594D-0BB4-4BF0-A13B-2352406068D8}"/>
          </ac:spMkLst>
        </pc:spChg>
        <pc:spChg chg="mod">
          <ac:chgData name="Andreas Rahm Eriksson" userId="143f3847-d61d-4143-b359-66d22239a83d" providerId="ADAL" clId="{D755664B-202D-434D-9849-EF9F9811BD1D}" dt="2019-03-18T14:44:11.766" v="475" actId="27636"/>
          <ac:spMkLst>
            <pc:docMk/>
            <pc:sldMk cId="2259433857" sldId="263"/>
            <ac:spMk id="3" creationId="{262A0B7E-5E34-4FE7-AA45-940B24D517B0}"/>
          </ac:spMkLst>
        </pc:spChg>
        <pc:picChg chg="del mod">
          <ac:chgData name="Andreas Rahm Eriksson" userId="143f3847-d61d-4143-b359-66d22239a83d" providerId="ADAL" clId="{D755664B-202D-434D-9849-EF9F9811BD1D}" dt="2019-03-15T10:11:05.909" v="444" actId="478"/>
          <ac:picMkLst>
            <pc:docMk/>
            <pc:sldMk cId="2259433857" sldId="263"/>
            <ac:picMk id="4" creationId="{E0B2F321-20F7-4AEC-BBA9-0366C4EAFF84}"/>
          </ac:picMkLst>
        </pc:picChg>
        <pc:picChg chg="add ord">
          <ac:chgData name="Andreas Rahm Eriksson" userId="143f3847-d61d-4143-b359-66d22239a83d" providerId="ADAL" clId="{D755664B-202D-434D-9849-EF9F9811BD1D}" dt="2019-03-15T10:11:08.885" v="446" actId="167"/>
          <ac:picMkLst>
            <pc:docMk/>
            <pc:sldMk cId="2259433857" sldId="263"/>
            <ac:picMk id="6" creationId="{F4BB996A-4B36-4B49-AB0D-69E07F2D6275}"/>
          </ac:picMkLst>
        </pc:picChg>
      </pc:sldChg>
    </pc:docChg>
  </pc:docChgLst>
  <pc:docChgLst>
    <pc:chgData name="Andreas Rahm Eriksson" userId="143f3847-d61d-4143-b359-66d22239a83d" providerId="ADAL" clId="{38DC6D85-3FF4-4C05-A30D-C26CD4E9DCCA}"/>
    <pc:docChg chg="custSel addSld modSld sldOrd">
      <pc:chgData name="Andreas Rahm Eriksson" userId="143f3847-d61d-4143-b359-66d22239a83d" providerId="ADAL" clId="{38DC6D85-3FF4-4C05-A30D-C26CD4E9DCCA}" dt="2019-02-21T10:00:39.663" v="330" actId="20577"/>
      <pc:docMkLst>
        <pc:docMk/>
      </pc:docMkLst>
      <pc:sldChg chg="modSp">
        <pc:chgData name="Andreas Rahm Eriksson" userId="143f3847-d61d-4143-b359-66d22239a83d" providerId="ADAL" clId="{38DC6D85-3FF4-4C05-A30D-C26CD4E9DCCA}" dt="2019-02-21T09:45:08.759" v="23" actId="20577"/>
        <pc:sldMkLst>
          <pc:docMk/>
          <pc:sldMk cId="1570000248" sldId="256"/>
        </pc:sldMkLst>
        <pc:spChg chg="mod">
          <ac:chgData name="Andreas Rahm Eriksson" userId="143f3847-d61d-4143-b359-66d22239a83d" providerId="ADAL" clId="{38DC6D85-3FF4-4C05-A30D-C26CD4E9DCCA}" dt="2019-02-21T09:45:08.759" v="23" actId="20577"/>
          <ac:spMkLst>
            <pc:docMk/>
            <pc:sldMk cId="1570000248" sldId="256"/>
            <ac:spMk id="2" creationId="{AE138E01-994B-4DE7-A9E8-8643A9FB6197}"/>
          </ac:spMkLst>
        </pc:spChg>
      </pc:sldChg>
      <pc:sldChg chg="modSp">
        <pc:chgData name="Andreas Rahm Eriksson" userId="143f3847-d61d-4143-b359-66d22239a83d" providerId="ADAL" clId="{38DC6D85-3FF4-4C05-A30D-C26CD4E9DCCA}" dt="2019-02-21T10:00:39.663" v="330" actId="20577"/>
        <pc:sldMkLst>
          <pc:docMk/>
          <pc:sldMk cId="544158669" sldId="257"/>
        </pc:sldMkLst>
        <pc:spChg chg="mod">
          <ac:chgData name="Andreas Rahm Eriksson" userId="143f3847-d61d-4143-b359-66d22239a83d" providerId="ADAL" clId="{38DC6D85-3FF4-4C05-A30D-C26CD4E9DCCA}" dt="2019-02-21T10:00:39.663" v="330" actId="20577"/>
          <ac:spMkLst>
            <pc:docMk/>
            <pc:sldMk cId="544158669" sldId="257"/>
            <ac:spMk id="2" creationId="{D658594D-0BB4-4BF0-A13B-2352406068D8}"/>
          </ac:spMkLst>
        </pc:spChg>
        <pc:spChg chg="mod">
          <ac:chgData name="Andreas Rahm Eriksson" userId="143f3847-d61d-4143-b359-66d22239a83d" providerId="ADAL" clId="{38DC6D85-3FF4-4C05-A30D-C26CD4E9DCCA}" dt="2019-02-21T09:51:45.153" v="61" actId="14100"/>
          <ac:spMkLst>
            <pc:docMk/>
            <pc:sldMk cId="544158669" sldId="257"/>
            <ac:spMk id="3" creationId="{262A0B7E-5E34-4FE7-AA45-940B24D517B0}"/>
          </ac:spMkLst>
        </pc:spChg>
      </pc:sldChg>
      <pc:sldChg chg="modSp">
        <pc:chgData name="Andreas Rahm Eriksson" userId="143f3847-d61d-4143-b359-66d22239a83d" providerId="ADAL" clId="{38DC6D85-3FF4-4C05-A30D-C26CD4E9DCCA}" dt="2019-02-21T09:55:42.767" v="192" actId="20577"/>
        <pc:sldMkLst>
          <pc:docMk/>
          <pc:sldMk cId="2697328201" sldId="258"/>
        </pc:sldMkLst>
        <pc:spChg chg="mod">
          <ac:chgData name="Andreas Rahm Eriksson" userId="143f3847-d61d-4143-b359-66d22239a83d" providerId="ADAL" clId="{38DC6D85-3FF4-4C05-A30D-C26CD4E9DCCA}" dt="2019-02-21T09:50:24.805" v="60" actId="122"/>
          <ac:spMkLst>
            <pc:docMk/>
            <pc:sldMk cId="2697328201" sldId="258"/>
            <ac:spMk id="2" creationId="{0426CCF4-2BAB-4709-898B-D9EE6B03E0F9}"/>
          </ac:spMkLst>
        </pc:spChg>
        <pc:spChg chg="mod">
          <ac:chgData name="Andreas Rahm Eriksson" userId="143f3847-d61d-4143-b359-66d22239a83d" providerId="ADAL" clId="{38DC6D85-3FF4-4C05-A30D-C26CD4E9DCCA}" dt="2019-02-21T09:55:42.767" v="192" actId="20577"/>
          <ac:spMkLst>
            <pc:docMk/>
            <pc:sldMk cId="2697328201" sldId="258"/>
            <ac:spMk id="3" creationId="{7EC19C86-67FB-4338-8A31-CDD101F27CB1}"/>
          </ac:spMkLst>
        </pc:spChg>
      </pc:sldChg>
      <pc:sldChg chg="modSp add ord">
        <pc:chgData name="Andreas Rahm Eriksson" userId="143f3847-d61d-4143-b359-66d22239a83d" providerId="ADAL" clId="{38DC6D85-3FF4-4C05-A30D-C26CD4E9DCCA}" dt="2019-02-21T10:00:24.438" v="315" actId="20577"/>
        <pc:sldMkLst>
          <pc:docMk/>
          <pc:sldMk cId="2864207006" sldId="259"/>
        </pc:sldMkLst>
        <pc:spChg chg="mod">
          <ac:chgData name="Andreas Rahm Eriksson" userId="143f3847-d61d-4143-b359-66d22239a83d" providerId="ADAL" clId="{38DC6D85-3FF4-4C05-A30D-C26CD4E9DCCA}" dt="2019-02-21T10:00:24.438" v="315" actId="20577"/>
          <ac:spMkLst>
            <pc:docMk/>
            <pc:sldMk cId="2864207006" sldId="259"/>
            <ac:spMk id="3" creationId="{262A0B7E-5E34-4FE7-AA45-940B24D517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19DAD-C9C0-4FBE-92D6-AD8EB6285C25}" type="datetimeFigureOut">
              <a:rPr lang="sv-SE" smtClean="0"/>
              <a:t>2019-04-04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55B315-7E49-4291-B7A9-C7612A32010C}" type="slidenum">
              <a:rPr lang="sv-SE" smtClean="0"/>
              <a:t>‹#›</a:t>
            </a:fld>
            <a:endParaRPr lang="sv-SE"/>
          </a:p>
        </p:txBody>
      </p:sp>
    </p:spTree>
    <p:extLst>
      <p:ext uri="{BB962C8B-B14F-4D97-AF65-F5344CB8AC3E}">
        <p14:creationId xmlns:p14="http://schemas.microsoft.com/office/powerpoint/2010/main" val="281681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Förslag att säga: </a:t>
            </a:r>
            <a:r>
              <a:rPr lang="sv-SE" dirty="0"/>
              <a:t>Hej och välkomna till det allra första passet där vi ska lära oss att använda Microsoft Teams.</a:t>
            </a:r>
          </a:p>
        </p:txBody>
      </p:sp>
      <p:sp>
        <p:nvSpPr>
          <p:cNvPr id="4" name="Platshållare för bildnummer 3"/>
          <p:cNvSpPr>
            <a:spLocks noGrp="1"/>
          </p:cNvSpPr>
          <p:nvPr>
            <p:ph type="sldNum" sz="quarter" idx="5"/>
          </p:nvPr>
        </p:nvSpPr>
        <p:spPr/>
        <p:txBody>
          <a:bodyPr/>
          <a:lstStyle/>
          <a:p>
            <a:fld id="{7355B315-7E49-4291-B7A9-C7612A32010C}" type="slidenum">
              <a:rPr lang="sv-SE" smtClean="0"/>
              <a:t>1</a:t>
            </a:fld>
            <a:endParaRPr lang="sv-SE"/>
          </a:p>
        </p:txBody>
      </p:sp>
    </p:spTree>
    <p:extLst>
      <p:ext uri="{BB962C8B-B14F-4D97-AF65-F5344CB8AC3E}">
        <p14:creationId xmlns:p14="http://schemas.microsoft.com/office/powerpoint/2010/main" val="573081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Förslag att säga: </a:t>
            </a:r>
            <a:r>
              <a:rPr lang="sv-SE" b="0" dirty="0"/>
              <a:t>Syftet med den här utbildningen är att vi ska genomföra en lyckad implementering av Microsoft Teams på vår skola.</a:t>
            </a:r>
            <a:endParaRPr lang="sv-SE" dirty="0"/>
          </a:p>
        </p:txBody>
      </p:sp>
      <p:sp>
        <p:nvSpPr>
          <p:cNvPr id="4" name="Platshållare för bildnummer 3"/>
          <p:cNvSpPr>
            <a:spLocks noGrp="1"/>
          </p:cNvSpPr>
          <p:nvPr>
            <p:ph type="sldNum" sz="quarter" idx="5"/>
          </p:nvPr>
        </p:nvSpPr>
        <p:spPr/>
        <p:txBody>
          <a:bodyPr/>
          <a:lstStyle/>
          <a:p>
            <a:fld id="{7355B315-7E49-4291-B7A9-C7612A32010C}" type="slidenum">
              <a:rPr lang="sv-SE" smtClean="0"/>
              <a:t>2</a:t>
            </a:fld>
            <a:endParaRPr lang="sv-SE"/>
          </a:p>
        </p:txBody>
      </p:sp>
    </p:spTree>
    <p:extLst>
      <p:ext uri="{BB962C8B-B14F-4D97-AF65-F5344CB8AC3E}">
        <p14:creationId xmlns:p14="http://schemas.microsoft.com/office/powerpoint/2010/main" val="3467418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a:t>Förslag att säga: </a:t>
            </a:r>
            <a:r>
              <a:rPr lang="sv-SE"/>
              <a:t>Målet med utbildningen är att Microsoft Teams ska kännas självklart som verktyg och att vi sedan hittar nya sätt att använda Microsoft Teams för att utveckla vår verksamhet ännu mer.</a:t>
            </a:r>
          </a:p>
        </p:txBody>
      </p:sp>
      <p:sp>
        <p:nvSpPr>
          <p:cNvPr id="4" name="Platshållare för bildnummer 3"/>
          <p:cNvSpPr>
            <a:spLocks noGrp="1"/>
          </p:cNvSpPr>
          <p:nvPr>
            <p:ph type="sldNum" sz="quarter" idx="5"/>
          </p:nvPr>
        </p:nvSpPr>
        <p:spPr/>
        <p:txBody>
          <a:bodyPr/>
          <a:lstStyle/>
          <a:p>
            <a:fld id="{7355B315-7E49-4291-B7A9-C7612A32010C}" type="slidenum">
              <a:rPr lang="sv-SE" smtClean="0"/>
              <a:t>3</a:t>
            </a:fld>
            <a:endParaRPr lang="sv-SE"/>
          </a:p>
        </p:txBody>
      </p:sp>
    </p:spTree>
    <p:extLst>
      <p:ext uri="{BB962C8B-B14F-4D97-AF65-F5344CB8AC3E}">
        <p14:creationId xmlns:p14="http://schemas.microsoft.com/office/powerpoint/2010/main" val="1756685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7355B315-7E49-4291-B7A9-C7612A32010C}" type="slidenum">
              <a:rPr lang="sv-SE" smtClean="0"/>
              <a:t>4</a:t>
            </a:fld>
            <a:endParaRPr lang="sv-SE"/>
          </a:p>
        </p:txBody>
      </p:sp>
    </p:spTree>
    <p:extLst>
      <p:ext uri="{BB962C8B-B14F-4D97-AF65-F5344CB8AC3E}">
        <p14:creationId xmlns:p14="http://schemas.microsoft.com/office/powerpoint/2010/main" val="3494532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a:t>Förslag att säga: </a:t>
            </a:r>
            <a:r>
              <a:rPr lang="sv-SE"/>
              <a:t>Själva utbildningen som vi kommer att genomföra under 8 tillfällen är det ni ser här. Vi kommer att gå igenom Microsoft Teams från grunden och våra diskussioner kommer att vara kopplade till vår egen verksamhet. En viktig del är att vi lär oss tillsammans och att vi har högt i tak. Implementering tar tid och vi har inte bråttom och för att hjälpa er har vi flera olika stödinsatser.</a:t>
            </a:r>
          </a:p>
        </p:txBody>
      </p:sp>
      <p:sp>
        <p:nvSpPr>
          <p:cNvPr id="4" name="Platshållare för bildnummer 3"/>
          <p:cNvSpPr>
            <a:spLocks noGrp="1"/>
          </p:cNvSpPr>
          <p:nvPr>
            <p:ph type="sldNum" sz="quarter" idx="5"/>
          </p:nvPr>
        </p:nvSpPr>
        <p:spPr/>
        <p:txBody>
          <a:bodyPr/>
          <a:lstStyle/>
          <a:p>
            <a:fld id="{7355B315-7E49-4291-B7A9-C7612A32010C}" type="slidenum">
              <a:rPr lang="sv-SE" smtClean="0"/>
              <a:t>5</a:t>
            </a:fld>
            <a:endParaRPr lang="sv-SE"/>
          </a:p>
        </p:txBody>
      </p:sp>
    </p:spTree>
    <p:extLst>
      <p:ext uri="{BB962C8B-B14F-4D97-AF65-F5344CB8AC3E}">
        <p14:creationId xmlns:p14="http://schemas.microsoft.com/office/powerpoint/2010/main" val="1307069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Detta är ett förslag på olika stödinsatser som bör kombineras för att få ut bästa möjliga effekt! </a:t>
            </a:r>
          </a:p>
          <a:p>
            <a:r>
              <a:rPr lang="sv-SE" b="1" dirty="0"/>
              <a:t>Filmer, Manualer och Testmiljö har vi redan ordnat. Ta bort de punkter som ni känner att ni inte kan erbjuda och lägg till flera om det behövs.</a:t>
            </a:r>
            <a:endParaRPr lang="sv-SE" dirty="0"/>
          </a:p>
        </p:txBody>
      </p:sp>
      <p:sp>
        <p:nvSpPr>
          <p:cNvPr id="4" name="Platshållare för bildnummer 3"/>
          <p:cNvSpPr>
            <a:spLocks noGrp="1"/>
          </p:cNvSpPr>
          <p:nvPr>
            <p:ph type="sldNum" sz="quarter" idx="5"/>
          </p:nvPr>
        </p:nvSpPr>
        <p:spPr/>
        <p:txBody>
          <a:bodyPr/>
          <a:lstStyle/>
          <a:p>
            <a:fld id="{7355B315-7E49-4291-B7A9-C7612A32010C}" type="slidenum">
              <a:rPr lang="sv-SE" smtClean="0"/>
              <a:t>6</a:t>
            </a:fld>
            <a:endParaRPr lang="sv-SE"/>
          </a:p>
        </p:txBody>
      </p:sp>
    </p:spTree>
    <p:extLst>
      <p:ext uri="{BB962C8B-B14F-4D97-AF65-F5344CB8AC3E}">
        <p14:creationId xmlns:p14="http://schemas.microsoft.com/office/powerpoint/2010/main" val="584427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i="0"/>
              <a:t>Förslag att säga: </a:t>
            </a:r>
            <a:r>
              <a:rPr lang="sv-SE" sz="1200" b="0" i="0"/>
              <a:t>Varje pass ser ungefär likadana ut. Först tittar deltagarna på en film där vi visar någon funktion. Därefter får deltagarna testa funktionen själva i träningsteamet som ni skapat. Därefter följer en diskussion om hur ni kan använda den här funktionen på just </a:t>
            </a:r>
            <a:r>
              <a:rPr lang="sv-SE" sz="1200" b="1" i="0"/>
              <a:t>er </a:t>
            </a:r>
            <a:r>
              <a:rPr lang="sv-SE" sz="1200" b="0" i="0"/>
              <a:t>arbetsplats. Avslutningsvis får alla en utmaning som de ska försöka genomföra till nästa pass.</a:t>
            </a:r>
            <a:endParaRPr lang="sv-SE" sz="1200" b="1" i="0"/>
          </a:p>
          <a:p>
            <a:endParaRPr lang="sv-SE"/>
          </a:p>
        </p:txBody>
      </p:sp>
      <p:sp>
        <p:nvSpPr>
          <p:cNvPr id="4" name="Platshållare för bildnummer 3"/>
          <p:cNvSpPr>
            <a:spLocks noGrp="1"/>
          </p:cNvSpPr>
          <p:nvPr>
            <p:ph type="sldNum" sz="quarter" idx="5"/>
          </p:nvPr>
        </p:nvSpPr>
        <p:spPr/>
        <p:txBody>
          <a:bodyPr/>
          <a:lstStyle/>
          <a:p>
            <a:fld id="{7355B315-7E49-4291-B7A9-C7612A32010C}" type="slidenum">
              <a:rPr lang="sv-SE" smtClean="0"/>
              <a:t>7</a:t>
            </a:fld>
            <a:endParaRPr lang="sv-SE"/>
          </a:p>
        </p:txBody>
      </p:sp>
    </p:spTree>
    <p:extLst>
      <p:ext uri="{BB962C8B-B14F-4D97-AF65-F5344CB8AC3E}">
        <p14:creationId xmlns:p14="http://schemas.microsoft.com/office/powerpoint/2010/main" val="3151033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Förslag att säga: </a:t>
            </a:r>
            <a:r>
              <a:rPr lang="sv-SE" b="0" dirty="0"/>
              <a:t>De här olika momenten kommer vi att gå igenom under utbildningens gång. Idag kommer vi tex att få en introduktion till vad Microsoft Teams är och lära oss det allra mest grundläggande funktionerna.</a:t>
            </a:r>
            <a:endParaRPr lang="sv-SE" b="1" dirty="0"/>
          </a:p>
        </p:txBody>
      </p:sp>
      <p:sp>
        <p:nvSpPr>
          <p:cNvPr id="4" name="Platshållare för bildnummer 3"/>
          <p:cNvSpPr>
            <a:spLocks noGrp="1"/>
          </p:cNvSpPr>
          <p:nvPr>
            <p:ph type="sldNum" sz="quarter" idx="5"/>
          </p:nvPr>
        </p:nvSpPr>
        <p:spPr/>
        <p:txBody>
          <a:bodyPr/>
          <a:lstStyle/>
          <a:p>
            <a:fld id="{7355B315-7E49-4291-B7A9-C7612A32010C}" type="slidenum">
              <a:rPr lang="sv-SE" smtClean="0"/>
              <a:t>8</a:t>
            </a:fld>
            <a:endParaRPr lang="sv-SE"/>
          </a:p>
        </p:txBody>
      </p:sp>
    </p:spTree>
    <p:extLst>
      <p:ext uri="{BB962C8B-B14F-4D97-AF65-F5344CB8AC3E}">
        <p14:creationId xmlns:p14="http://schemas.microsoft.com/office/powerpoint/2010/main" val="211730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892835-8124-4CF8-9694-88103F30C52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91878D6-D8C6-4159-B200-8837F97667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C0ED673-4C51-4613-8EA5-BFB6D26F70C0}"/>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5" name="Platshållare för sidfot 4">
            <a:extLst>
              <a:ext uri="{FF2B5EF4-FFF2-40B4-BE49-F238E27FC236}">
                <a16:creationId xmlns:a16="http://schemas.microsoft.com/office/drawing/2014/main" id="{52CF7C97-B34E-4EBC-8C96-E699FBB84F0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BCA2944-4ABF-46B4-B933-9A1E29803FF4}"/>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1958356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E2B328-4CD3-4E75-9570-6AC5A3BA8772}"/>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6E8D47C-97C2-4204-AC24-6F37980B7B9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6EAE25-FD58-4F08-9458-017E91BDCDB3}"/>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5" name="Platshållare för sidfot 4">
            <a:extLst>
              <a:ext uri="{FF2B5EF4-FFF2-40B4-BE49-F238E27FC236}">
                <a16:creationId xmlns:a16="http://schemas.microsoft.com/office/drawing/2014/main" id="{0B210A8E-DBD5-4FA1-A19E-A1994F532BA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AE363B8-8BF1-477F-8764-5DFEDDE8A767}"/>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3950000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E855E65-3FAD-4880-8325-1142B50325C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8C89BE2-6E11-4667-9734-293BA911E01A}"/>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D7888D9-CC39-4B48-8CBF-B3690E1793D1}"/>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5" name="Platshållare för sidfot 4">
            <a:extLst>
              <a:ext uri="{FF2B5EF4-FFF2-40B4-BE49-F238E27FC236}">
                <a16:creationId xmlns:a16="http://schemas.microsoft.com/office/drawing/2014/main" id="{20FDBC98-28FE-4A42-A70A-6DE92B3219A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10CE1D2-E9E9-4B0E-BFCE-57B5BCD3FBCB}"/>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137038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6C4DDD-F456-4FE4-8B72-C91C6B085B9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62411FD-A01B-4CF4-BDB6-AD902DEEC1C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1CCCC20-9A2A-47FD-82C8-7A798AE7B931}"/>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5" name="Platshållare för sidfot 4">
            <a:extLst>
              <a:ext uri="{FF2B5EF4-FFF2-40B4-BE49-F238E27FC236}">
                <a16:creationId xmlns:a16="http://schemas.microsoft.com/office/drawing/2014/main" id="{220A4488-9980-4509-BAD2-C9ECD87EF8B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84AC12-45E8-4871-951C-05F14E43BB24}"/>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1749922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313A26-1635-4CBD-9785-B0AEE68BB22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CC82E55-C7A1-4FFE-A305-0E4AE95F33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F8D1AD3-ABBB-4575-9B31-9900579B512D}"/>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5" name="Platshållare för sidfot 4">
            <a:extLst>
              <a:ext uri="{FF2B5EF4-FFF2-40B4-BE49-F238E27FC236}">
                <a16:creationId xmlns:a16="http://schemas.microsoft.com/office/drawing/2014/main" id="{ADA5CEA1-DE8C-4238-8F66-60C9CB409A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BBF7457-B78E-4D76-B375-44F3F5E24D18}"/>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309341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446E23-3675-49D1-9D40-07156E331EF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D250AC1-56CE-419E-BA7F-B666C15C316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31352B0-D1A5-47F2-89AE-82E43F1DB67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94B116F-0EA7-4795-A2D1-1026175E5E79}"/>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6" name="Platshållare för sidfot 5">
            <a:extLst>
              <a:ext uri="{FF2B5EF4-FFF2-40B4-BE49-F238E27FC236}">
                <a16:creationId xmlns:a16="http://schemas.microsoft.com/office/drawing/2014/main" id="{39BC0332-53E8-401B-9486-9BF7944D6C7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E945382-074C-47F2-89DB-27D58961723E}"/>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273665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208EF5-0C97-4681-964C-7CA0EC4A7B12}"/>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9803959-9DE8-4E91-8C01-CD7803C553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4AF1993-EF1E-443C-A06A-20A51F82874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0A48467-C88E-4E40-AA2B-B4878714B0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174E73C-31C4-411E-9CBD-6A655B48BCD9}"/>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5FBFA0D-AB5F-4113-BB86-D1A205E3BA6A}"/>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8" name="Platshållare för sidfot 7">
            <a:extLst>
              <a:ext uri="{FF2B5EF4-FFF2-40B4-BE49-F238E27FC236}">
                <a16:creationId xmlns:a16="http://schemas.microsoft.com/office/drawing/2014/main" id="{BFC4867C-CFC1-48E9-903D-51B72821134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2A6AA7D-6C3D-48D6-A3BD-861E9851C4C1}"/>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340443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50258B-C403-4A13-A572-C8F498B1510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F5E0BB3-EEA2-41BB-9637-06025982A7CD}"/>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4" name="Platshållare för sidfot 3">
            <a:extLst>
              <a:ext uri="{FF2B5EF4-FFF2-40B4-BE49-F238E27FC236}">
                <a16:creationId xmlns:a16="http://schemas.microsoft.com/office/drawing/2014/main" id="{EECADD37-AC51-480C-9148-AE66DC6E891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EE2D137-2B2A-48FD-8179-05E13500C084}"/>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3784678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8CFE542-D3D2-4999-9175-28614829EF84}"/>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3" name="Platshållare för sidfot 2">
            <a:extLst>
              <a:ext uri="{FF2B5EF4-FFF2-40B4-BE49-F238E27FC236}">
                <a16:creationId xmlns:a16="http://schemas.microsoft.com/office/drawing/2014/main" id="{6FBB5DA4-7396-43DE-A986-833C5CC2878B}"/>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676D228-089D-4D96-9D94-DABD6878A1F7}"/>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3005013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FB2370-7DA5-4313-9787-0C4CFEF843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0323EE6-ABDD-4A79-9B08-C28D596453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37F7F5D5-C9F1-4595-A863-772039689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9A7DA6E-9A66-4EDF-A225-11569E0AC193}"/>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6" name="Platshållare för sidfot 5">
            <a:extLst>
              <a:ext uri="{FF2B5EF4-FFF2-40B4-BE49-F238E27FC236}">
                <a16:creationId xmlns:a16="http://schemas.microsoft.com/office/drawing/2014/main" id="{B59111C5-8512-402C-A531-F171635F934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95B9A1D-D558-479E-990A-5DFB04D8824E}"/>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2443633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B40DF9-734B-4FC7-8D0C-D1DE550F3D8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2F3025E-3974-46D0-9354-34E0CC3437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B6D6A9E-0D93-4CFE-AE8E-0EEFDBCF3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2B8F96-6F38-4A20-BE46-C9DACDCBC233}"/>
              </a:ext>
            </a:extLst>
          </p:cNvPr>
          <p:cNvSpPr>
            <a:spLocks noGrp="1"/>
          </p:cNvSpPr>
          <p:nvPr>
            <p:ph type="dt" sz="half" idx="10"/>
          </p:nvPr>
        </p:nvSpPr>
        <p:spPr/>
        <p:txBody>
          <a:bodyPr/>
          <a:lstStyle/>
          <a:p>
            <a:fld id="{9E49A233-4F6A-45C0-B8EF-14626B7DD767}" type="datetimeFigureOut">
              <a:rPr lang="sv-SE" smtClean="0"/>
              <a:t>2019-04-04</a:t>
            </a:fld>
            <a:endParaRPr lang="sv-SE"/>
          </a:p>
        </p:txBody>
      </p:sp>
      <p:sp>
        <p:nvSpPr>
          <p:cNvPr id="6" name="Platshållare för sidfot 5">
            <a:extLst>
              <a:ext uri="{FF2B5EF4-FFF2-40B4-BE49-F238E27FC236}">
                <a16:creationId xmlns:a16="http://schemas.microsoft.com/office/drawing/2014/main" id="{7D8EB948-EC4B-477C-9615-4DAB1A26DE8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87E36BD-0D89-4469-A688-A3FA24AA0DFF}"/>
              </a:ext>
            </a:extLst>
          </p:cNvPr>
          <p:cNvSpPr>
            <a:spLocks noGrp="1"/>
          </p:cNvSpPr>
          <p:nvPr>
            <p:ph type="sldNum" sz="quarter" idx="12"/>
          </p:nvPr>
        </p:nvSpPr>
        <p:spPr/>
        <p:txBody>
          <a:bodyPr/>
          <a:lstStyle/>
          <a:p>
            <a:fld id="{C45BAD55-65AB-4912-8FE1-0CB1D2B30C08}" type="slidenum">
              <a:rPr lang="sv-SE" smtClean="0"/>
              <a:t>‹#›</a:t>
            </a:fld>
            <a:endParaRPr lang="sv-SE"/>
          </a:p>
        </p:txBody>
      </p:sp>
    </p:spTree>
    <p:extLst>
      <p:ext uri="{BB962C8B-B14F-4D97-AF65-F5344CB8AC3E}">
        <p14:creationId xmlns:p14="http://schemas.microsoft.com/office/powerpoint/2010/main" val="163307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2929780-5A10-4EE3-BA96-CC397C0B57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00A8602-0D9E-43A6-9EC6-ACFB967A5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67EA71-C677-408B-98A0-7DD8448255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9A233-4F6A-45C0-B8EF-14626B7DD767}" type="datetimeFigureOut">
              <a:rPr lang="sv-SE" smtClean="0"/>
              <a:t>2019-04-04</a:t>
            </a:fld>
            <a:endParaRPr lang="sv-SE"/>
          </a:p>
        </p:txBody>
      </p:sp>
      <p:sp>
        <p:nvSpPr>
          <p:cNvPr id="5" name="Platshållare för sidfot 4">
            <a:extLst>
              <a:ext uri="{FF2B5EF4-FFF2-40B4-BE49-F238E27FC236}">
                <a16:creationId xmlns:a16="http://schemas.microsoft.com/office/drawing/2014/main" id="{7729A0CF-9998-4111-A73B-F8E96C19C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253B6C81-B995-4F65-A19A-27CD77550C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BAD55-65AB-4912-8FE1-0CB1D2B30C08}" type="slidenum">
              <a:rPr lang="sv-SE" smtClean="0"/>
              <a:t>‹#›</a:t>
            </a:fld>
            <a:endParaRPr lang="sv-SE"/>
          </a:p>
        </p:txBody>
      </p:sp>
    </p:spTree>
    <p:extLst>
      <p:ext uri="{BB962C8B-B14F-4D97-AF65-F5344CB8AC3E}">
        <p14:creationId xmlns:p14="http://schemas.microsoft.com/office/powerpoint/2010/main" val="3123688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pngall.com/happy-teachers-day-png" TargetMode="External"/><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ecranproject.eu/" TargetMode="External"/><Relationship Id="rId5" Type="http://schemas.openxmlformats.org/officeDocument/2006/relationships/image" Target="../media/image4.png"/><Relationship Id="rId4" Type="http://schemas.openxmlformats.org/officeDocument/2006/relationships/hyperlink" Target="https://pixabay.com/en/schoolhouse-school-education-312546/" TargetMode="External"/><Relationship Id="rId9" Type="http://schemas.openxmlformats.org/officeDocument/2006/relationships/hyperlink" Target="https://creativecommons.org/licenses/by-nc/3.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B5BE4AF2-8C07-443A-A686-15119CEBD039}"/>
              </a:ext>
            </a:extLst>
          </p:cNvPr>
          <p:cNvSpPr/>
          <p:nvPr/>
        </p:nvSpPr>
        <p:spPr>
          <a:xfrm>
            <a:off x="6003634" y="2967335"/>
            <a:ext cx="184730" cy="923330"/>
          </a:xfrm>
          <a:prstGeom prst="rect">
            <a:avLst/>
          </a:prstGeom>
          <a:noFill/>
        </p:spPr>
        <p:txBody>
          <a:bodyPr wrap="none" lIns="91440" tIns="45720" rIns="91440" bIns="45720">
            <a:spAutoFit/>
          </a:bodyPr>
          <a:lstStyle/>
          <a:p>
            <a:pPr algn="ctr"/>
            <a:endParaRPr lang="sv-SE" sz="5400" dirty="0"/>
          </a:p>
        </p:txBody>
      </p:sp>
      <p:pic>
        <p:nvPicPr>
          <p:cNvPr id="9" name="Bildobjekt 8">
            <a:extLst>
              <a:ext uri="{FF2B5EF4-FFF2-40B4-BE49-F238E27FC236}">
                <a16:creationId xmlns:a16="http://schemas.microsoft.com/office/drawing/2014/main" id="{C1CAE4E2-C1AD-41B2-828A-246620AEBD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7747" y="1634187"/>
            <a:ext cx="2776503" cy="2550434"/>
          </a:xfrm>
          <a:prstGeom prst="rect">
            <a:avLst/>
          </a:prstGeom>
        </p:spPr>
      </p:pic>
      <p:pic>
        <p:nvPicPr>
          <p:cNvPr id="11" name="Bildobjekt 10">
            <a:extLst>
              <a:ext uri="{FF2B5EF4-FFF2-40B4-BE49-F238E27FC236}">
                <a16:creationId xmlns:a16="http://schemas.microsoft.com/office/drawing/2014/main" id="{02DB125D-6486-4E4D-A2A4-C8AECB2997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37252" y="4164654"/>
            <a:ext cx="6117494" cy="883199"/>
          </a:xfrm>
          <a:prstGeom prst="rect">
            <a:avLst/>
          </a:prstGeom>
        </p:spPr>
      </p:pic>
    </p:spTree>
    <p:extLst>
      <p:ext uri="{BB962C8B-B14F-4D97-AF65-F5344CB8AC3E}">
        <p14:creationId xmlns:p14="http://schemas.microsoft.com/office/powerpoint/2010/main" val="157000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138E01-994B-4DE7-A9E8-8643A9FB6197}"/>
              </a:ext>
            </a:extLst>
          </p:cNvPr>
          <p:cNvSpPr>
            <a:spLocks noGrp="1"/>
          </p:cNvSpPr>
          <p:nvPr>
            <p:ph type="title"/>
          </p:nvPr>
        </p:nvSpPr>
        <p:spPr/>
        <p:txBody>
          <a:bodyPr/>
          <a:lstStyle/>
          <a:p>
            <a:pPr algn="ctr"/>
            <a:r>
              <a:rPr lang="sv-SE" b="1" dirty="0">
                <a:latin typeface="Trebuchet MS" panose="020B0603020202020204" pitchFamily="34" charset="0"/>
              </a:rPr>
              <a:t>SYFTE</a:t>
            </a:r>
          </a:p>
        </p:txBody>
      </p:sp>
      <p:sp>
        <p:nvSpPr>
          <p:cNvPr id="3" name="Underrubrik 2">
            <a:extLst>
              <a:ext uri="{FF2B5EF4-FFF2-40B4-BE49-F238E27FC236}">
                <a16:creationId xmlns:a16="http://schemas.microsoft.com/office/drawing/2014/main" id="{D8A659B0-AB81-4480-95F0-3912E932F29F}"/>
              </a:ext>
            </a:extLst>
          </p:cNvPr>
          <p:cNvSpPr>
            <a:spLocks noGrp="1"/>
          </p:cNvSpPr>
          <p:nvPr>
            <p:ph idx="1"/>
          </p:nvPr>
        </p:nvSpPr>
        <p:spPr/>
        <p:txBody>
          <a:bodyPr anchor="ctr">
            <a:normAutofit fontScale="92500" lnSpcReduction="10000"/>
          </a:bodyPr>
          <a:lstStyle/>
          <a:p>
            <a:pPr marL="0" indent="0" algn="ctr">
              <a:buNone/>
            </a:pPr>
            <a:r>
              <a:rPr lang="sv-SE" sz="4800" i="1" dirty="0"/>
              <a:t>Att implementera Microsoft Teams som plattform för kommunikation och undervisning på er skola.</a:t>
            </a:r>
          </a:p>
          <a:p>
            <a:pPr marL="0" indent="0" algn="ctr">
              <a:buNone/>
            </a:pPr>
            <a:endParaRPr lang="sv-SE" sz="4800" i="1" dirty="0"/>
          </a:p>
          <a:p>
            <a:pPr marL="0" indent="0" algn="ctr">
              <a:buNone/>
            </a:pPr>
            <a:r>
              <a:rPr lang="sv-SE" sz="4800" i="1" dirty="0"/>
              <a:t>Pedagogisk utveckling som går i hand med ökad måluppfyllelse, kollegialt lärande och den nationella IT-strategin.</a:t>
            </a:r>
            <a:endParaRPr lang="sv-SE" sz="8000" i="1" dirty="0"/>
          </a:p>
        </p:txBody>
      </p:sp>
    </p:spTree>
    <p:extLst>
      <p:ext uri="{BB962C8B-B14F-4D97-AF65-F5344CB8AC3E}">
        <p14:creationId xmlns:p14="http://schemas.microsoft.com/office/powerpoint/2010/main" val="3900424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138E01-994B-4DE7-A9E8-8643A9FB6197}"/>
              </a:ext>
            </a:extLst>
          </p:cNvPr>
          <p:cNvSpPr>
            <a:spLocks noGrp="1"/>
          </p:cNvSpPr>
          <p:nvPr>
            <p:ph type="title"/>
          </p:nvPr>
        </p:nvSpPr>
        <p:spPr/>
        <p:txBody>
          <a:bodyPr/>
          <a:lstStyle/>
          <a:p>
            <a:pPr algn="ctr"/>
            <a:r>
              <a:rPr lang="sv-SE" b="1" dirty="0">
                <a:latin typeface="Trebuchet MS" panose="020B0603020202020204" pitchFamily="34" charset="0"/>
              </a:rPr>
              <a:t>MÅL</a:t>
            </a:r>
          </a:p>
        </p:txBody>
      </p:sp>
      <p:sp>
        <p:nvSpPr>
          <p:cNvPr id="3" name="Underrubrik 2">
            <a:extLst>
              <a:ext uri="{FF2B5EF4-FFF2-40B4-BE49-F238E27FC236}">
                <a16:creationId xmlns:a16="http://schemas.microsoft.com/office/drawing/2014/main" id="{D8A659B0-AB81-4480-95F0-3912E932F29F}"/>
              </a:ext>
            </a:extLst>
          </p:cNvPr>
          <p:cNvSpPr>
            <a:spLocks noGrp="1"/>
          </p:cNvSpPr>
          <p:nvPr>
            <p:ph idx="1"/>
          </p:nvPr>
        </p:nvSpPr>
        <p:spPr>
          <a:xfrm>
            <a:off x="555913" y="1309255"/>
            <a:ext cx="11100955" cy="5183620"/>
          </a:xfrm>
        </p:spPr>
        <p:txBody>
          <a:bodyPr anchor="ctr">
            <a:normAutofit/>
          </a:bodyPr>
          <a:lstStyle/>
          <a:p>
            <a:pPr marL="0" indent="0" algn="ctr">
              <a:buNone/>
            </a:pPr>
            <a:r>
              <a:rPr lang="sv-SE" sz="4800" i="1" dirty="0"/>
              <a:t>Att Microsoft Teams upplevs som ett självklart verktyg där ni tillsammans verkar för att utveckla användningsområdena.</a:t>
            </a:r>
          </a:p>
          <a:p>
            <a:pPr marL="0" indent="0" algn="ctr">
              <a:buNone/>
            </a:pPr>
            <a:endParaRPr lang="sv-SE" sz="4800" i="1" dirty="0"/>
          </a:p>
          <a:p>
            <a:pPr marL="0" indent="0" algn="ctr">
              <a:buNone/>
            </a:pPr>
            <a:r>
              <a:rPr lang="sv-SE" sz="3000" b="1" i="1" dirty="0">
                <a:solidFill>
                  <a:srgbClr val="7030A0"/>
                </a:solidFill>
              </a:rPr>
              <a:t>”Har du lärt dig använda en spade kan du gräva var som helst”</a:t>
            </a:r>
          </a:p>
          <a:p>
            <a:pPr marL="0" indent="0" algn="ctr">
              <a:buNone/>
            </a:pPr>
            <a:endParaRPr lang="sv-SE" sz="3000" b="1" i="1" dirty="0">
              <a:solidFill>
                <a:srgbClr val="7030A0"/>
              </a:solidFill>
            </a:endParaRPr>
          </a:p>
        </p:txBody>
      </p:sp>
    </p:spTree>
    <p:extLst>
      <p:ext uri="{BB962C8B-B14F-4D97-AF65-F5344CB8AC3E}">
        <p14:creationId xmlns:p14="http://schemas.microsoft.com/office/powerpoint/2010/main" val="365594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Grupp 82">
            <a:extLst>
              <a:ext uri="{FF2B5EF4-FFF2-40B4-BE49-F238E27FC236}">
                <a16:creationId xmlns:a16="http://schemas.microsoft.com/office/drawing/2014/main" id="{1A1CEF6F-C440-49D8-8218-264D4CC9921D}"/>
              </a:ext>
            </a:extLst>
          </p:cNvPr>
          <p:cNvGrpSpPr/>
          <p:nvPr/>
        </p:nvGrpSpPr>
        <p:grpSpPr>
          <a:xfrm>
            <a:off x="759877" y="2942738"/>
            <a:ext cx="10672245" cy="972523"/>
            <a:chOff x="326220" y="2942741"/>
            <a:chExt cx="10672245" cy="972523"/>
          </a:xfrm>
        </p:grpSpPr>
        <p:pic>
          <p:nvPicPr>
            <p:cNvPr id="6" name="Bildobjekt 5">
              <a:extLst>
                <a:ext uri="{FF2B5EF4-FFF2-40B4-BE49-F238E27FC236}">
                  <a16:creationId xmlns:a16="http://schemas.microsoft.com/office/drawing/2014/main" id="{2BF25D5D-E72A-4B2A-9A27-9E08B8C567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26220" y="2942747"/>
              <a:ext cx="909033" cy="972517"/>
            </a:xfrm>
            <a:prstGeom prst="rect">
              <a:avLst/>
            </a:prstGeom>
          </p:spPr>
        </p:pic>
        <p:pic>
          <p:nvPicPr>
            <p:cNvPr id="75" name="Bildobjekt 74">
              <a:extLst>
                <a:ext uri="{FF2B5EF4-FFF2-40B4-BE49-F238E27FC236}">
                  <a16:creationId xmlns:a16="http://schemas.microsoft.com/office/drawing/2014/main" id="{0642034E-F87D-4434-9881-2047CE537AB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811917" y="2942747"/>
              <a:ext cx="909033" cy="972517"/>
            </a:xfrm>
            <a:prstGeom prst="rect">
              <a:avLst/>
            </a:prstGeom>
          </p:spPr>
        </p:pic>
        <p:pic>
          <p:nvPicPr>
            <p:cNvPr id="77" name="Bildobjekt 76">
              <a:extLst>
                <a:ext uri="{FF2B5EF4-FFF2-40B4-BE49-F238E27FC236}">
                  <a16:creationId xmlns:a16="http://schemas.microsoft.com/office/drawing/2014/main" id="{DE1D1A73-0BA4-42C7-A658-A06B6562896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252720" y="2942741"/>
              <a:ext cx="909033" cy="972517"/>
            </a:xfrm>
            <a:prstGeom prst="rect">
              <a:avLst/>
            </a:prstGeom>
          </p:spPr>
        </p:pic>
        <p:pic>
          <p:nvPicPr>
            <p:cNvPr id="79" name="Bildobjekt 78">
              <a:extLst>
                <a:ext uri="{FF2B5EF4-FFF2-40B4-BE49-F238E27FC236}">
                  <a16:creationId xmlns:a16="http://schemas.microsoft.com/office/drawing/2014/main" id="{723A186C-1C58-4E8B-B008-DF21DB01A20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693523" y="2942741"/>
              <a:ext cx="909033" cy="972517"/>
            </a:xfrm>
            <a:prstGeom prst="rect">
              <a:avLst/>
            </a:prstGeom>
          </p:spPr>
        </p:pic>
        <p:pic>
          <p:nvPicPr>
            <p:cNvPr id="81" name="Bildobjekt 80">
              <a:extLst>
                <a:ext uri="{FF2B5EF4-FFF2-40B4-BE49-F238E27FC236}">
                  <a16:creationId xmlns:a16="http://schemas.microsoft.com/office/drawing/2014/main" id="{E418D900-8998-4E1E-AF48-81C22C15031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0089432" y="2942741"/>
              <a:ext cx="909033" cy="972517"/>
            </a:xfrm>
            <a:prstGeom prst="rect">
              <a:avLst/>
            </a:prstGeom>
          </p:spPr>
        </p:pic>
      </p:grpSp>
      <p:grpSp>
        <p:nvGrpSpPr>
          <p:cNvPr id="84" name="Grupp 83">
            <a:extLst>
              <a:ext uri="{FF2B5EF4-FFF2-40B4-BE49-F238E27FC236}">
                <a16:creationId xmlns:a16="http://schemas.microsoft.com/office/drawing/2014/main" id="{BF0DF65E-3BB5-4E9C-8669-89A9600BEB36}"/>
              </a:ext>
            </a:extLst>
          </p:cNvPr>
          <p:cNvGrpSpPr/>
          <p:nvPr/>
        </p:nvGrpSpPr>
        <p:grpSpPr>
          <a:xfrm>
            <a:off x="714984" y="5448816"/>
            <a:ext cx="10762031" cy="500039"/>
            <a:chOff x="281326" y="5448816"/>
            <a:chExt cx="10762031" cy="500039"/>
          </a:xfrm>
        </p:grpSpPr>
        <p:pic>
          <p:nvPicPr>
            <p:cNvPr id="73" name="Bildobjekt 72" descr="En bild som visar docka, leksak&#10;&#10;Automatiskt genererad beskrivning">
              <a:extLst>
                <a:ext uri="{FF2B5EF4-FFF2-40B4-BE49-F238E27FC236}">
                  <a16:creationId xmlns:a16="http://schemas.microsoft.com/office/drawing/2014/main" id="{97624C56-11AF-4C11-B3D7-BF030811684B}"/>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81326" y="5448822"/>
              <a:ext cx="998819" cy="500033"/>
            </a:xfrm>
            <a:prstGeom prst="rect">
              <a:avLst/>
            </a:prstGeom>
          </p:spPr>
        </p:pic>
        <p:pic>
          <p:nvPicPr>
            <p:cNvPr id="76" name="Bildobjekt 75" descr="En bild som visar docka, leksak&#10;&#10;Automatiskt genererad beskrivning">
              <a:extLst>
                <a:ext uri="{FF2B5EF4-FFF2-40B4-BE49-F238E27FC236}">
                  <a16:creationId xmlns:a16="http://schemas.microsoft.com/office/drawing/2014/main" id="{DE59FCFC-4F7A-4BE8-9248-887A6BF801F6}"/>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2767023" y="5448822"/>
              <a:ext cx="998819" cy="500033"/>
            </a:xfrm>
            <a:prstGeom prst="rect">
              <a:avLst/>
            </a:prstGeom>
          </p:spPr>
        </p:pic>
        <p:pic>
          <p:nvPicPr>
            <p:cNvPr id="78" name="Bildobjekt 77" descr="En bild som visar docka, leksak&#10;&#10;Automatiskt genererad beskrivning">
              <a:extLst>
                <a:ext uri="{FF2B5EF4-FFF2-40B4-BE49-F238E27FC236}">
                  <a16:creationId xmlns:a16="http://schemas.microsoft.com/office/drawing/2014/main" id="{C9995F7C-2C2F-49F0-AE7E-F1F12BF266C9}"/>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207826" y="5448816"/>
              <a:ext cx="998819" cy="500033"/>
            </a:xfrm>
            <a:prstGeom prst="rect">
              <a:avLst/>
            </a:prstGeom>
          </p:spPr>
        </p:pic>
        <p:pic>
          <p:nvPicPr>
            <p:cNvPr id="80" name="Bildobjekt 79" descr="En bild som visar docka, leksak&#10;&#10;Automatiskt genererad beskrivning">
              <a:extLst>
                <a:ext uri="{FF2B5EF4-FFF2-40B4-BE49-F238E27FC236}">
                  <a16:creationId xmlns:a16="http://schemas.microsoft.com/office/drawing/2014/main" id="{C2085F2E-9EB6-4842-AD2F-514A2F3EDDED}"/>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648629" y="5448816"/>
              <a:ext cx="998819" cy="500033"/>
            </a:xfrm>
            <a:prstGeom prst="rect">
              <a:avLst/>
            </a:prstGeom>
          </p:spPr>
        </p:pic>
        <p:pic>
          <p:nvPicPr>
            <p:cNvPr id="82" name="Bildobjekt 81" descr="En bild som visar docka, leksak&#10;&#10;Automatiskt genererad beskrivning">
              <a:extLst>
                <a:ext uri="{FF2B5EF4-FFF2-40B4-BE49-F238E27FC236}">
                  <a16:creationId xmlns:a16="http://schemas.microsoft.com/office/drawing/2014/main" id="{B34CAA6D-E22E-4E62-B83C-CF1F58E18F7A}"/>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10044538" y="5448816"/>
              <a:ext cx="998819" cy="500033"/>
            </a:xfrm>
            <a:prstGeom prst="rect">
              <a:avLst/>
            </a:prstGeom>
          </p:spPr>
        </p:pic>
      </p:grpSp>
      <p:pic>
        <p:nvPicPr>
          <p:cNvPr id="86" name="Bildobjekt 85">
            <a:extLst>
              <a:ext uri="{FF2B5EF4-FFF2-40B4-BE49-F238E27FC236}">
                <a16:creationId xmlns:a16="http://schemas.microsoft.com/office/drawing/2014/main" id="{E2A8080C-3AF1-4F53-A874-37934CF8E3CD}"/>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flipH="1">
            <a:off x="974044" y="4361476"/>
            <a:ext cx="480698" cy="641131"/>
          </a:xfrm>
          <a:prstGeom prst="rect">
            <a:avLst/>
          </a:prstGeom>
        </p:spPr>
      </p:pic>
      <p:sp>
        <p:nvSpPr>
          <p:cNvPr id="87" name="textruta 86">
            <a:extLst>
              <a:ext uri="{FF2B5EF4-FFF2-40B4-BE49-F238E27FC236}">
                <a16:creationId xmlns:a16="http://schemas.microsoft.com/office/drawing/2014/main" id="{66B542D9-EC9B-435F-B186-72A9EC882C59}"/>
              </a:ext>
            </a:extLst>
          </p:cNvPr>
          <p:cNvSpPr txBox="1"/>
          <p:nvPr/>
        </p:nvSpPr>
        <p:spPr>
          <a:xfrm>
            <a:off x="4442865" y="6858000"/>
            <a:ext cx="5141893" cy="230832"/>
          </a:xfrm>
          <a:prstGeom prst="rect">
            <a:avLst/>
          </a:prstGeom>
          <a:noFill/>
        </p:spPr>
        <p:txBody>
          <a:bodyPr wrap="square" rtlCol="0">
            <a:spAutoFit/>
          </a:bodyPr>
          <a:lstStyle/>
          <a:p>
            <a:r>
              <a:rPr lang="sv-SE" sz="900">
                <a:hlinkClick r:id="rId8" tooltip="http://www.pngall.com/happy-teachers-day-png"/>
              </a:rPr>
              <a:t>Det här fotot</a:t>
            </a:r>
            <a:r>
              <a:rPr lang="sv-SE" sz="900"/>
              <a:t> av Okänd författare licensieras enligt </a:t>
            </a:r>
            <a:r>
              <a:rPr lang="sv-SE" sz="900">
                <a:hlinkClick r:id="rId9" tooltip="https://creativecommons.org/licenses/by-nc/3.0/"/>
              </a:rPr>
              <a:t>CC BY-NC</a:t>
            </a:r>
            <a:endParaRPr lang="sv-SE" sz="900"/>
          </a:p>
        </p:txBody>
      </p:sp>
      <p:pic>
        <p:nvPicPr>
          <p:cNvPr id="90" name="Bildobjekt 89">
            <a:extLst>
              <a:ext uri="{FF2B5EF4-FFF2-40B4-BE49-F238E27FC236}">
                <a16:creationId xmlns:a16="http://schemas.microsoft.com/office/drawing/2014/main" id="{A31B7C85-7B37-49DD-A92A-271C35949A2B}"/>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flipH="1">
            <a:off x="3459741" y="4358294"/>
            <a:ext cx="480698" cy="641131"/>
          </a:xfrm>
          <a:prstGeom prst="rect">
            <a:avLst/>
          </a:prstGeom>
        </p:spPr>
      </p:pic>
      <p:pic>
        <p:nvPicPr>
          <p:cNvPr id="91" name="Bildobjekt 90">
            <a:extLst>
              <a:ext uri="{FF2B5EF4-FFF2-40B4-BE49-F238E27FC236}">
                <a16:creationId xmlns:a16="http://schemas.microsoft.com/office/drawing/2014/main" id="{420C6F87-58D7-4F50-8773-35C0D4D500F3}"/>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flipH="1">
            <a:off x="5900544" y="4361475"/>
            <a:ext cx="480698" cy="641131"/>
          </a:xfrm>
          <a:prstGeom prst="rect">
            <a:avLst/>
          </a:prstGeom>
        </p:spPr>
      </p:pic>
      <p:pic>
        <p:nvPicPr>
          <p:cNvPr id="92" name="Bildobjekt 91">
            <a:extLst>
              <a:ext uri="{FF2B5EF4-FFF2-40B4-BE49-F238E27FC236}">
                <a16:creationId xmlns:a16="http://schemas.microsoft.com/office/drawing/2014/main" id="{D97038AD-41DC-4C7A-B97F-B4253C91F504}"/>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flipH="1">
            <a:off x="8341347" y="4361474"/>
            <a:ext cx="480698" cy="641131"/>
          </a:xfrm>
          <a:prstGeom prst="rect">
            <a:avLst/>
          </a:prstGeom>
        </p:spPr>
      </p:pic>
      <p:pic>
        <p:nvPicPr>
          <p:cNvPr id="93" name="Bildobjekt 92">
            <a:extLst>
              <a:ext uri="{FF2B5EF4-FFF2-40B4-BE49-F238E27FC236}">
                <a16:creationId xmlns:a16="http://schemas.microsoft.com/office/drawing/2014/main" id="{D4254C70-D4C9-4894-8BBE-72F4CF81F737}"/>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flipH="1">
            <a:off x="10737256" y="4296987"/>
            <a:ext cx="480698" cy="641131"/>
          </a:xfrm>
          <a:prstGeom prst="rect">
            <a:avLst/>
          </a:prstGeom>
        </p:spPr>
      </p:pic>
    </p:spTree>
    <p:extLst>
      <p:ext uri="{BB962C8B-B14F-4D97-AF65-F5344CB8AC3E}">
        <p14:creationId xmlns:p14="http://schemas.microsoft.com/office/powerpoint/2010/main" val="57967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8594D-0BB4-4BF0-A13B-2352406068D8}"/>
              </a:ext>
            </a:extLst>
          </p:cNvPr>
          <p:cNvSpPr>
            <a:spLocks noGrp="1"/>
          </p:cNvSpPr>
          <p:nvPr>
            <p:ph type="title"/>
          </p:nvPr>
        </p:nvSpPr>
        <p:spPr>
          <a:xfrm>
            <a:off x="838200" y="365125"/>
            <a:ext cx="10515600" cy="1325563"/>
          </a:xfrm>
        </p:spPr>
        <p:txBody>
          <a:bodyPr/>
          <a:lstStyle/>
          <a:p>
            <a:pPr algn="ctr"/>
            <a:r>
              <a:rPr lang="sv-SE" b="1">
                <a:latin typeface="Trebuchet MS" panose="020B0603020202020204" pitchFamily="34" charset="0"/>
              </a:rPr>
              <a:t>KONCEPTET (METOD)</a:t>
            </a:r>
          </a:p>
        </p:txBody>
      </p:sp>
      <p:sp>
        <p:nvSpPr>
          <p:cNvPr id="3" name="Platshållare för innehåll 2">
            <a:extLst>
              <a:ext uri="{FF2B5EF4-FFF2-40B4-BE49-F238E27FC236}">
                <a16:creationId xmlns:a16="http://schemas.microsoft.com/office/drawing/2014/main" id="{262A0B7E-5E34-4FE7-AA45-940B24D517B0}"/>
              </a:ext>
            </a:extLst>
          </p:cNvPr>
          <p:cNvSpPr>
            <a:spLocks noGrp="1"/>
          </p:cNvSpPr>
          <p:nvPr>
            <p:ph idx="1"/>
          </p:nvPr>
        </p:nvSpPr>
        <p:spPr>
          <a:xfrm>
            <a:off x="189571" y="1825625"/>
            <a:ext cx="5906429" cy="4351338"/>
          </a:xfrm>
        </p:spPr>
        <p:txBody>
          <a:bodyPr anchor="ctr">
            <a:normAutofit/>
          </a:bodyPr>
          <a:lstStyle/>
          <a:p>
            <a:r>
              <a:rPr lang="sv-SE" sz="3600" b="1" i="1" dirty="0"/>
              <a:t>En grundlig genomgång av Microsoft Teams</a:t>
            </a:r>
          </a:p>
          <a:p>
            <a:r>
              <a:rPr lang="sv-SE" sz="3600" b="1" i="1" dirty="0"/>
              <a:t>Utgår från Er verksamhet</a:t>
            </a:r>
          </a:p>
          <a:p>
            <a:r>
              <a:rPr lang="sv-SE" sz="3600" b="1" i="1" dirty="0"/>
              <a:t>Lära Er tillsammans - Dela</a:t>
            </a:r>
          </a:p>
          <a:p>
            <a:r>
              <a:rPr lang="sv-SE" sz="3600" b="1" i="1" dirty="0"/>
              <a:t>Olika stödinsatser</a:t>
            </a:r>
          </a:p>
        </p:txBody>
      </p:sp>
      <p:pic>
        <p:nvPicPr>
          <p:cNvPr id="2050" name="Picture 2" descr="Bildresultat fÃ¶r settings icon png">
            <a:extLst>
              <a:ext uri="{FF2B5EF4-FFF2-40B4-BE49-F238E27FC236}">
                <a16:creationId xmlns:a16="http://schemas.microsoft.com/office/drawing/2014/main" id="{35D028DD-3494-4515-A17B-3A1AB8F4B7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4861" y="1825625"/>
            <a:ext cx="3798277" cy="3798277"/>
          </a:xfrm>
          <a:prstGeom prst="rect">
            <a:avLst/>
          </a:prstGeom>
          <a:noFill/>
          <a:effectLst>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20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8594D-0BB4-4BF0-A13B-2352406068D8}"/>
              </a:ext>
            </a:extLst>
          </p:cNvPr>
          <p:cNvSpPr>
            <a:spLocks noGrp="1"/>
          </p:cNvSpPr>
          <p:nvPr>
            <p:ph type="title"/>
          </p:nvPr>
        </p:nvSpPr>
        <p:spPr>
          <a:xfrm>
            <a:off x="838200" y="365125"/>
            <a:ext cx="10515600" cy="1325563"/>
          </a:xfrm>
        </p:spPr>
        <p:txBody>
          <a:bodyPr/>
          <a:lstStyle/>
          <a:p>
            <a:pPr algn="ctr"/>
            <a:r>
              <a:rPr lang="sv-SE" b="1" dirty="0">
                <a:latin typeface="Trebuchet MS" panose="020B0603020202020204" pitchFamily="34" charset="0"/>
              </a:rPr>
              <a:t>STÖDINSATSER</a:t>
            </a:r>
          </a:p>
        </p:txBody>
      </p:sp>
      <p:sp>
        <p:nvSpPr>
          <p:cNvPr id="3" name="Platshållare för innehåll 2">
            <a:extLst>
              <a:ext uri="{FF2B5EF4-FFF2-40B4-BE49-F238E27FC236}">
                <a16:creationId xmlns:a16="http://schemas.microsoft.com/office/drawing/2014/main" id="{262A0B7E-5E34-4FE7-AA45-940B24D517B0}"/>
              </a:ext>
            </a:extLst>
          </p:cNvPr>
          <p:cNvSpPr>
            <a:spLocks noGrp="1"/>
          </p:cNvSpPr>
          <p:nvPr>
            <p:ph idx="1"/>
          </p:nvPr>
        </p:nvSpPr>
        <p:spPr>
          <a:xfrm>
            <a:off x="189571" y="1825625"/>
            <a:ext cx="5906429" cy="4351338"/>
          </a:xfrm>
        </p:spPr>
        <p:txBody>
          <a:bodyPr anchor="ctr">
            <a:normAutofit lnSpcReduction="10000"/>
          </a:bodyPr>
          <a:lstStyle/>
          <a:p>
            <a:pPr lvl="1"/>
            <a:r>
              <a:rPr lang="sv-SE" sz="3200" b="1" i="1" dirty="0"/>
              <a:t>Filmer</a:t>
            </a:r>
          </a:p>
          <a:p>
            <a:pPr lvl="1"/>
            <a:r>
              <a:rPr lang="sv-SE" sz="3200" b="1" i="1" dirty="0"/>
              <a:t>Manualer</a:t>
            </a:r>
          </a:p>
          <a:p>
            <a:pPr lvl="1"/>
            <a:r>
              <a:rPr lang="sv-SE" sz="3200" b="1" i="1" dirty="0"/>
              <a:t>Handledningar</a:t>
            </a:r>
          </a:p>
          <a:p>
            <a:pPr lvl="1"/>
            <a:r>
              <a:rPr lang="sv-SE" sz="3200" b="1" i="1" dirty="0"/>
              <a:t>Träningsuppgifter</a:t>
            </a:r>
          </a:p>
          <a:p>
            <a:pPr lvl="1"/>
            <a:r>
              <a:rPr lang="sv-SE" sz="3200" b="1" i="1" dirty="0"/>
              <a:t>Testmiljö</a:t>
            </a:r>
          </a:p>
          <a:p>
            <a:pPr lvl="1"/>
            <a:r>
              <a:rPr lang="sv-SE" sz="3200" b="1" i="1" dirty="0"/>
              <a:t>Eventful Support</a:t>
            </a:r>
          </a:p>
          <a:p>
            <a:pPr lvl="1"/>
            <a:r>
              <a:rPr lang="sv-SE" sz="3200" b="1" i="1" dirty="0"/>
              <a:t>Studiebesök</a:t>
            </a:r>
          </a:p>
          <a:p>
            <a:pPr lvl="1"/>
            <a:r>
              <a:rPr lang="sv-SE" sz="3200" b="1" i="1" dirty="0"/>
              <a:t>Konsultation/Coachning</a:t>
            </a:r>
          </a:p>
          <a:p>
            <a:pPr lvl="1"/>
            <a:r>
              <a:rPr lang="sv-SE" sz="3200" b="1" i="1" dirty="0"/>
              <a:t>Best </a:t>
            </a:r>
            <a:r>
              <a:rPr lang="sv-SE" sz="3200" b="1" i="1" dirty="0" err="1"/>
              <a:t>practice</a:t>
            </a:r>
            <a:endParaRPr lang="sv-SE" sz="3200" b="1" i="1" dirty="0"/>
          </a:p>
        </p:txBody>
      </p:sp>
      <p:pic>
        <p:nvPicPr>
          <p:cNvPr id="3074" name="Picture 2" descr="Bildresultat fÃ¶r supportive">
            <a:extLst>
              <a:ext uri="{FF2B5EF4-FFF2-40B4-BE49-F238E27FC236}">
                <a16:creationId xmlns:a16="http://schemas.microsoft.com/office/drawing/2014/main" id="{35AC9034-BE78-4DF4-8771-632D00C4BE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6062" y="1690688"/>
            <a:ext cx="5115875" cy="3404382"/>
          </a:xfrm>
          <a:prstGeom prst="rect">
            <a:avLst/>
          </a:prstGeom>
          <a:noFill/>
          <a:effectLst>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433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58594D-0BB4-4BF0-A13B-2352406068D8}"/>
              </a:ext>
            </a:extLst>
          </p:cNvPr>
          <p:cNvSpPr>
            <a:spLocks noGrp="1"/>
          </p:cNvSpPr>
          <p:nvPr>
            <p:ph type="title"/>
          </p:nvPr>
        </p:nvSpPr>
        <p:spPr/>
        <p:txBody>
          <a:bodyPr/>
          <a:lstStyle/>
          <a:p>
            <a:pPr algn="ctr"/>
            <a:r>
              <a:rPr lang="sv-SE" b="1">
                <a:latin typeface="Trebuchet MS" panose="020B0603020202020204" pitchFamily="34" charset="0"/>
              </a:rPr>
              <a:t>PASSENS UPPLÄGG</a:t>
            </a:r>
          </a:p>
        </p:txBody>
      </p:sp>
      <p:sp>
        <p:nvSpPr>
          <p:cNvPr id="3" name="Platshållare för innehåll 2">
            <a:extLst>
              <a:ext uri="{FF2B5EF4-FFF2-40B4-BE49-F238E27FC236}">
                <a16:creationId xmlns:a16="http://schemas.microsoft.com/office/drawing/2014/main" id="{262A0B7E-5E34-4FE7-AA45-940B24D517B0}"/>
              </a:ext>
            </a:extLst>
          </p:cNvPr>
          <p:cNvSpPr>
            <a:spLocks noGrp="1"/>
          </p:cNvSpPr>
          <p:nvPr>
            <p:ph idx="1"/>
          </p:nvPr>
        </p:nvSpPr>
        <p:spPr>
          <a:xfrm>
            <a:off x="705315" y="1591449"/>
            <a:ext cx="5390686" cy="4351338"/>
          </a:xfrm>
        </p:spPr>
        <p:txBody>
          <a:bodyPr anchor="ctr">
            <a:normAutofit/>
          </a:bodyPr>
          <a:lstStyle/>
          <a:p>
            <a:r>
              <a:rPr lang="sv-SE" sz="3600" b="1" dirty="0"/>
              <a:t>Genomgång av funktion</a:t>
            </a:r>
          </a:p>
          <a:p>
            <a:r>
              <a:rPr lang="sv-SE" sz="3600" b="1" dirty="0"/>
              <a:t>Testa funktionen</a:t>
            </a:r>
          </a:p>
          <a:p>
            <a:r>
              <a:rPr lang="sv-SE" sz="3600" b="1" dirty="0"/>
              <a:t>Diskussion</a:t>
            </a:r>
          </a:p>
          <a:p>
            <a:r>
              <a:rPr lang="sv-SE" sz="3600" b="1" dirty="0"/>
              <a:t>Test</a:t>
            </a:r>
          </a:p>
          <a:p>
            <a:r>
              <a:rPr lang="sv-SE" sz="3600" b="1" dirty="0"/>
              <a:t>Veckans utmaning</a:t>
            </a:r>
          </a:p>
        </p:txBody>
      </p:sp>
      <p:pic>
        <p:nvPicPr>
          <p:cNvPr id="1026" name="Picture 2" descr="Bildresultat fÃ¶r agenda png">
            <a:extLst>
              <a:ext uri="{FF2B5EF4-FFF2-40B4-BE49-F238E27FC236}">
                <a16:creationId xmlns:a16="http://schemas.microsoft.com/office/drawing/2014/main" id="{F7186892-1622-424D-A844-D3D7F85F19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4222" y="2054140"/>
            <a:ext cx="3675722" cy="3010830"/>
          </a:xfrm>
          <a:prstGeom prst="rect">
            <a:avLst/>
          </a:prstGeom>
          <a:noFill/>
          <a:effectLst>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15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26CCF4-2BAB-4709-898B-D9EE6B03E0F9}"/>
              </a:ext>
            </a:extLst>
          </p:cNvPr>
          <p:cNvSpPr>
            <a:spLocks noGrp="1"/>
          </p:cNvSpPr>
          <p:nvPr>
            <p:ph type="title"/>
          </p:nvPr>
        </p:nvSpPr>
        <p:spPr/>
        <p:txBody>
          <a:bodyPr/>
          <a:lstStyle/>
          <a:p>
            <a:pPr algn="ctr"/>
            <a:r>
              <a:rPr lang="sv-SE" b="1">
                <a:latin typeface="Trebuchet MS" panose="020B0603020202020204" pitchFamily="34" charset="0"/>
              </a:rPr>
              <a:t>DE 9 </a:t>
            </a:r>
            <a:r>
              <a:rPr lang="sv-SE" b="1" dirty="0">
                <a:latin typeface="Trebuchet MS" panose="020B0603020202020204" pitchFamily="34" charset="0"/>
              </a:rPr>
              <a:t>MOMENTEN</a:t>
            </a:r>
          </a:p>
        </p:txBody>
      </p:sp>
      <p:sp>
        <p:nvSpPr>
          <p:cNvPr id="3" name="Platshållare för innehåll 2">
            <a:extLst>
              <a:ext uri="{FF2B5EF4-FFF2-40B4-BE49-F238E27FC236}">
                <a16:creationId xmlns:a16="http://schemas.microsoft.com/office/drawing/2014/main" id="{7EC19C86-67FB-4338-8A31-CDD101F27CB1}"/>
              </a:ext>
            </a:extLst>
          </p:cNvPr>
          <p:cNvSpPr>
            <a:spLocks noGrp="1"/>
          </p:cNvSpPr>
          <p:nvPr>
            <p:ph idx="1"/>
          </p:nvPr>
        </p:nvSpPr>
        <p:spPr>
          <a:xfrm>
            <a:off x="200722" y="1825625"/>
            <a:ext cx="5575610" cy="4351338"/>
          </a:xfrm>
        </p:spPr>
        <p:txBody>
          <a:bodyPr>
            <a:normAutofit fontScale="92500" lnSpcReduction="20000"/>
          </a:bodyPr>
          <a:lstStyle/>
          <a:p>
            <a:r>
              <a:rPr lang="sv-SE" sz="3200" b="1" dirty="0"/>
              <a:t>Introduktion till Teams</a:t>
            </a:r>
          </a:p>
          <a:p>
            <a:r>
              <a:rPr lang="sv-SE" sz="3200" b="1" dirty="0"/>
              <a:t>Kommunicera i Teams</a:t>
            </a:r>
          </a:p>
          <a:p>
            <a:r>
              <a:rPr lang="sv-SE" sz="3200" b="1" dirty="0"/>
              <a:t>Filhantering</a:t>
            </a:r>
          </a:p>
          <a:p>
            <a:r>
              <a:rPr lang="sv-SE" sz="3200" b="1" dirty="0"/>
              <a:t>Mötesanteckningar/OneNote</a:t>
            </a:r>
          </a:p>
          <a:p>
            <a:r>
              <a:rPr lang="sv-SE" sz="3200" b="1" dirty="0"/>
              <a:t>Skapa uppgifter</a:t>
            </a:r>
          </a:p>
          <a:p>
            <a:r>
              <a:rPr lang="sv-SE" sz="3200" b="1" dirty="0"/>
              <a:t>Granska uppgifter</a:t>
            </a:r>
          </a:p>
          <a:p>
            <a:r>
              <a:rPr lang="sv-SE" sz="3200" b="1" dirty="0"/>
              <a:t>Klassanteckningsboken</a:t>
            </a:r>
          </a:p>
          <a:p>
            <a:r>
              <a:rPr lang="sv-SE" sz="3200" b="1" dirty="0"/>
              <a:t>Frågeformulär</a:t>
            </a:r>
          </a:p>
          <a:p>
            <a:r>
              <a:rPr lang="sv-SE" sz="3200" b="1" dirty="0"/>
              <a:t>STL</a:t>
            </a:r>
          </a:p>
        </p:txBody>
      </p:sp>
      <p:sp>
        <p:nvSpPr>
          <p:cNvPr id="4" name="Rektangel 3">
            <a:extLst>
              <a:ext uri="{FF2B5EF4-FFF2-40B4-BE49-F238E27FC236}">
                <a16:creationId xmlns:a16="http://schemas.microsoft.com/office/drawing/2014/main" id="{FF837CDA-3C9A-4AB3-8FF1-803A3CEF03F4}"/>
              </a:ext>
            </a:extLst>
          </p:cNvPr>
          <p:cNvSpPr/>
          <p:nvPr/>
        </p:nvSpPr>
        <p:spPr>
          <a:xfrm>
            <a:off x="7911579" y="742199"/>
            <a:ext cx="2420856" cy="5386090"/>
          </a:xfrm>
          <a:prstGeom prst="rect">
            <a:avLst/>
          </a:prstGeom>
          <a:noFill/>
        </p:spPr>
        <p:txBody>
          <a:bodyPr wrap="none" lIns="91440" tIns="45720" rIns="91440" bIns="45720">
            <a:spAutoFit/>
          </a:bodyPr>
          <a:lstStyle/>
          <a:p>
            <a:pPr algn="ctr"/>
            <a:r>
              <a:rPr lang="sv-SE" sz="34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9</a:t>
            </a:r>
          </a:p>
        </p:txBody>
      </p:sp>
    </p:spTree>
    <p:extLst>
      <p:ext uri="{BB962C8B-B14F-4D97-AF65-F5344CB8AC3E}">
        <p14:creationId xmlns:p14="http://schemas.microsoft.com/office/powerpoint/2010/main" val="269732820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9F95553632F744191FD1EC1449E215E" ma:contentTypeVersion="4" ma:contentTypeDescription="Skapa ett nytt dokument." ma:contentTypeScope="" ma:versionID="ed214cf4d40b2f5f1942ab45783fa7a0">
  <xsd:schema xmlns:xsd="http://www.w3.org/2001/XMLSchema" xmlns:xs="http://www.w3.org/2001/XMLSchema" xmlns:p="http://schemas.microsoft.com/office/2006/metadata/properties" xmlns:ns2="1ac52e61-ab49-4d36-a9a7-e0ba397b1551" xmlns:ns3="f3c5b7e3-1fcb-4460-ab21-7ade6bb4aa75" targetNamespace="http://schemas.microsoft.com/office/2006/metadata/properties" ma:root="true" ma:fieldsID="47d88875b76e84cab8745c1952cf453a" ns2:_="" ns3:_="">
    <xsd:import namespace="1ac52e61-ab49-4d36-a9a7-e0ba397b1551"/>
    <xsd:import namespace="f3c5b7e3-1fcb-4460-ab21-7ade6bb4aa7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c52e61-ab49-4d36-a9a7-e0ba397b1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3c5b7e3-1fcb-4460-ab21-7ade6bb4aa75"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3E5723-2576-4125-8975-AE2D70E445AC}">
  <ds:schemaRefs>
    <ds:schemaRef ds:uri="http://schemas.microsoft.com/sharepoint/v3/contenttype/forms"/>
  </ds:schemaRefs>
</ds:datastoreItem>
</file>

<file path=customXml/itemProps2.xml><?xml version="1.0" encoding="utf-8"?>
<ds:datastoreItem xmlns:ds="http://schemas.openxmlformats.org/officeDocument/2006/customXml" ds:itemID="{FED377D6-3D44-46A1-9E3C-B9EA71C8AEE2}">
  <ds:schemaRefs>
    <ds:schemaRef ds:uri="http://purl.org/dc/elements/1.1/"/>
    <ds:schemaRef ds:uri="http://schemas.microsoft.com/office/2006/metadata/properties"/>
    <ds:schemaRef ds:uri="b3122bc0-ee8b-4ef0-9a2c-f057a82d79ea"/>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3.xml><?xml version="1.0" encoding="utf-8"?>
<ds:datastoreItem xmlns:ds="http://schemas.openxmlformats.org/officeDocument/2006/customXml" ds:itemID="{6F27226F-A14C-455A-954C-817BBFD1699C}"/>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Bredbild</PresentationFormat>
  <Paragraphs>57</Paragraphs>
  <Slides>8</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Calibri</vt:lpstr>
      <vt:lpstr>Calibri Light</vt:lpstr>
      <vt:lpstr>Trebuchet MS</vt:lpstr>
      <vt:lpstr>Office-tema</vt:lpstr>
      <vt:lpstr>PowerPoint-presentation</vt:lpstr>
      <vt:lpstr>SYFTE</vt:lpstr>
      <vt:lpstr>MÅL</vt:lpstr>
      <vt:lpstr>PowerPoint-presentation</vt:lpstr>
      <vt:lpstr>KONCEPTET (METOD)</vt:lpstr>
      <vt:lpstr>STÖDINSATSER</vt:lpstr>
      <vt:lpstr>PASSENS UPPLÄGG</vt:lpstr>
      <vt:lpstr>DE 9 MOMENTEN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TeamNinjas</dc:title>
  <dc:creator>Andreas Rahm Eriksson</dc:creator>
  <cp:lastModifiedBy>Andreas Rahm Eriksson</cp:lastModifiedBy>
  <cp:revision>1</cp:revision>
  <dcterms:created xsi:type="dcterms:W3CDTF">2019-02-21T08:26:50Z</dcterms:created>
  <dcterms:modified xsi:type="dcterms:W3CDTF">2019-04-04T08:10:14Z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0x01010049F95553632F744191FD1EC1449E215E</vt:lpwstr>
  </property>
  <property fmtid="{D5CDD505-2E9C-101B-9397-08002B2CF9AE}" pid="3" name="AuthorIds_UIVersion_7168">
    <vt:lpwstr>34</vt:lpwstr>
  </property>
</Properties>
</file>