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8" r:id="rId6"/>
    <p:sldId id="261" r:id="rId7"/>
    <p:sldId id="257" r:id="rId8"/>
    <p:sldId id="259" r:id="rId9"/>
    <p:sldId id="260"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63268-A499-4301-81F3-6A1C967EF944}" v="14" dt="2019-10-09T08:21:00.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59" autoAdjust="0"/>
  </p:normalViewPr>
  <p:slideViewPr>
    <p:cSldViewPr snapToGrid="0">
      <p:cViewPr varScale="1">
        <p:scale>
          <a:sx n="123" d="100"/>
          <a:sy n="123" d="100"/>
        </p:scale>
        <p:origin x="1700"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Rahm Eriksson" userId="143f3847-d61d-4143-b359-66d22239a83d" providerId="ADAL" clId="{29563268-A499-4301-81F3-6A1C967EF944}"/>
    <pc:docChg chg="modSld">
      <pc:chgData name="Andy Rahm Eriksson" userId="143f3847-d61d-4143-b359-66d22239a83d" providerId="ADAL" clId="{29563268-A499-4301-81F3-6A1C967EF944}" dt="2019-10-09T08:23:52.955" v="427" actId="20577"/>
      <pc:docMkLst>
        <pc:docMk/>
      </pc:docMkLst>
      <pc:sldChg chg="addSp delSp modSp modNotesTx">
        <pc:chgData name="Andy Rahm Eriksson" userId="143f3847-d61d-4143-b359-66d22239a83d" providerId="ADAL" clId="{29563268-A499-4301-81F3-6A1C967EF944}" dt="2019-10-09T08:23:52.955" v="427" actId="20577"/>
        <pc:sldMkLst>
          <pc:docMk/>
          <pc:sldMk cId="2741872149" sldId="257"/>
        </pc:sldMkLst>
        <pc:spChg chg="add mod">
          <ac:chgData name="Andy Rahm Eriksson" userId="143f3847-d61d-4143-b359-66d22239a83d" providerId="ADAL" clId="{29563268-A499-4301-81F3-6A1C967EF944}" dt="2019-10-09T08:22:46.243" v="405" actId="20577"/>
          <ac:spMkLst>
            <pc:docMk/>
            <pc:sldMk cId="2741872149" sldId="257"/>
            <ac:spMk id="3" creationId="{79D18856-ED51-44E2-A1AF-8217FAFA4765}"/>
          </ac:spMkLst>
        </pc:spChg>
        <pc:spChg chg="add mod">
          <ac:chgData name="Andy Rahm Eriksson" userId="143f3847-d61d-4143-b359-66d22239a83d" providerId="ADAL" clId="{29563268-A499-4301-81F3-6A1C967EF944}" dt="2019-10-09T08:22:37.769" v="402" actId="20577"/>
          <ac:spMkLst>
            <pc:docMk/>
            <pc:sldMk cId="2741872149" sldId="257"/>
            <ac:spMk id="8" creationId="{834697AA-B66D-4A3E-9D2F-46A67A66B227}"/>
          </ac:spMkLst>
        </pc:spChg>
        <pc:spChg chg="add mod">
          <ac:chgData name="Andy Rahm Eriksson" userId="143f3847-d61d-4143-b359-66d22239a83d" providerId="ADAL" clId="{29563268-A499-4301-81F3-6A1C967EF944}" dt="2019-10-09T08:22:35.964" v="401" actId="20577"/>
          <ac:spMkLst>
            <pc:docMk/>
            <pc:sldMk cId="2741872149" sldId="257"/>
            <ac:spMk id="9" creationId="{3971F6BB-1A13-4000-9B41-B1EED2538A67}"/>
          </ac:spMkLst>
        </pc:spChg>
        <pc:spChg chg="add mod">
          <ac:chgData name="Andy Rahm Eriksson" userId="143f3847-d61d-4143-b359-66d22239a83d" providerId="ADAL" clId="{29563268-A499-4301-81F3-6A1C967EF944}" dt="2019-10-09T08:22:13.213" v="396" actId="1076"/>
          <ac:spMkLst>
            <pc:docMk/>
            <pc:sldMk cId="2741872149" sldId="257"/>
            <ac:spMk id="10" creationId="{C1A8EAEE-F31B-40AF-B153-AE313C729177}"/>
          </ac:spMkLst>
        </pc:spChg>
        <pc:spChg chg="add mod">
          <ac:chgData name="Andy Rahm Eriksson" userId="143f3847-d61d-4143-b359-66d22239a83d" providerId="ADAL" clId="{29563268-A499-4301-81F3-6A1C967EF944}" dt="2019-10-09T08:22:34.229" v="400" actId="20577"/>
          <ac:spMkLst>
            <pc:docMk/>
            <pc:sldMk cId="2741872149" sldId="257"/>
            <ac:spMk id="11" creationId="{BF28BED6-3EAF-4135-BC3D-377163AE5AC1}"/>
          </ac:spMkLst>
        </pc:spChg>
        <pc:spChg chg="add mod">
          <ac:chgData name="Andy Rahm Eriksson" userId="143f3847-d61d-4143-b359-66d22239a83d" providerId="ADAL" clId="{29563268-A499-4301-81F3-6A1C967EF944}" dt="2019-10-09T08:23:40.831" v="418" actId="1076"/>
          <ac:spMkLst>
            <pc:docMk/>
            <pc:sldMk cId="2741872149" sldId="257"/>
            <ac:spMk id="12" creationId="{A0F76240-EF4B-4FD1-8D73-8AB7AA4E0C80}"/>
          </ac:spMkLst>
        </pc:spChg>
        <pc:spChg chg="add mod">
          <ac:chgData name="Andy Rahm Eriksson" userId="143f3847-d61d-4143-b359-66d22239a83d" providerId="ADAL" clId="{29563268-A499-4301-81F3-6A1C967EF944}" dt="2019-10-09T08:22:49.898" v="406" actId="20577"/>
          <ac:spMkLst>
            <pc:docMk/>
            <pc:sldMk cId="2741872149" sldId="257"/>
            <ac:spMk id="13" creationId="{557A7BF4-9CEE-4594-8E56-F80806493D95}"/>
          </ac:spMkLst>
        </pc:spChg>
        <pc:spChg chg="add mod">
          <ac:chgData name="Andy Rahm Eriksson" userId="143f3847-d61d-4143-b359-66d22239a83d" providerId="ADAL" clId="{29563268-A499-4301-81F3-6A1C967EF944}" dt="2019-10-09T08:23:25.925" v="417" actId="1076"/>
          <ac:spMkLst>
            <pc:docMk/>
            <pc:sldMk cId="2741872149" sldId="257"/>
            <ac:spMk id="14" creationId="{A2083A75-0580-4B85-A895-6E0B1F12AAAC}"/>
          </ac:spMkLst>
        </pc:spChg>
        <pc:spChg chg="add mod">
          <ac:chgData name="Andy Rahm Eriksson" userId="143f3847-d61d-4143-b359-66d22239a83d" providerId="ADAL" clId="{29563268-A499-4301-81F3-6A1C967EF944}" dt="2019-10-09T08:23:17.655" v="415" actId="20577"/>
          <ac:spMkLst>
            <pc:docMk/>
            <pc:sldMk cId="2741872149" sldId="257"/>
            <ac:spMk id="15" creationId="{3B16D135-7C07-4CD2-B4C0-C3E6B39E3BB9}"/>
          </ac:spMkLst>
        </pc:spChg>
        <pc:spChg chg="add mod">
          <ac:chgData name="Andy Rahm Eriksson" userId="143f3847-d61d-4143-b359-66d22239a83d" providerId="ADAL" clId="{29563268-A499-4301-81F3-6A1C967EF944}" dt="2019-10-09T08:23:08.387" v="411" actId="1076"/>
          <ac:spMkLst>
            <pc:docMk/>
            <pc:sldMk cId="2741872149" sldId="257"/>
            <ac:spMk id="16" creationId="{179CC78C-6F5D-4272-ABD2-155783EC21CD}"/>
          </ac:spMkLst>
        </pc:spChg>
        <pc:spChg chg="add mod">
          <ac:chgData name="Andy Rahm Eriksson" userId="143f3847-d61d-4143-b359-66d22239a83d" providerId="ADAL" clId="{29563268-A499-4301-81F3-6A1C967EF944}" dt="2019-10-09T08:22:58.648" v="409" actId="20577"/>
          <ac:spMkLst>
            <pc:docMk/>
            <pc:sldMk cId="2741872149" sldId="257"/>
            <ac:spMk id="17" creationId="{2009F7D2-40CF-4E65-9050-049E1C9A25F6}"/>
          </ac:spMkLst>
        </pc:spChg>
        <pc:spChg chg="add mod">
          <ac:chgData name="Andy Rahm Eriksson" userId="143f3847-d61d-4143-b359-66d22239a83d" providerId="ADAL" clId="{29563268-A499-4301-81F3-6A1C967EF944}" dt="2019-10-09T08:22:56.356" v="408" actId="20577"/>
          <ac:spMkLst>
            <pc:docMk/>
            <pc:sldMk cId="2741872149" sldId="257"/>
            <ac:spMk id="18" creationId="{1F056D3B-C515-4D0A-AE0F-B3ECD7A310D8}"/>
          </ac:spMkLst>
        </pc:spChg>
        <pc:picChg chg="add del">
          <ac:chgData name="Andy Rahm Eriksson" userId="143f3847-d61d-4143-b359-66d22239a83d" providerId="ADAL" clId="{29563268-A499-4301-81F3-6A1C967EF944}" dt="2019-10-09T08:20:49.582" v="376"/>
          <ac:picMkLst>
            <pc:docMk/>
            <pc:sldMk cId="2741872149" sldId="257"/>
            <ac:picMk id="7" creationId="{C38A594B-4038-442D-90F7-FB1467017AEC}"/>
          </ac:picMkLst>
        </pc:picChg>
      </pc:sldChg>
    </pc:docChg>
  </pc:docChgLst>
  <pc:docChgLst>
    <pc:chgData name="Andreas Rahm Eriksson" userId="143f3847-d61d-4143-b359-66d22239a83d" providerId="ADAL" clId="{BFE4D2A1-D8FF-4A04-BE79-66108577DEE4}"/>
    <pc:docChg chg="undo custSel addSld modSld sldOrd">
      <pc:chgData name="Andreas Rahm Eriksson" userId="143f3847-d61d-4143-b359-66d22239a83d" providerId="ADAL" clId="{BFE4D2A1-D8FF-4A04-BE79-66108577DEE4}" dt="2019-03-05T08:21:07.771" v="1303" actId="14861"/>
      <pc:docMkLst>
        <pc:docMk/>
      </pc:docMkLst>
      <pc:sldChg chg="delSp modSp add setBg">
        <pc:chgData name="Andreas Rahm Eriksson" userId="143f3847-d61d-4143-b359-66d22239a83d" providerId="ADAL" clId="{BFE4D2A1-D8FF-4A04-BE79-66108577DEE4}" dt="2019-02-21T13:32:19.749" v="22" actId="242"/>
        <pc:sldMkLst>
          <pc:docMk/>
          <pc:sldMk cId="3154064409" sldId="256"/>
        </pc:sldMkLst>
        <pc:spChg chg="mod">
          <ac:chgData name="Andreas Rahm Eriksson" userId="143f3847-d61d-4143-b359-66d22239a83d" providerId="ADAL" clId="{BFE4D2A1-D8FF-4A04-BE79-66108577DEE4}" dt="2019-02-21T13:32:19.749" v="22" actId="242"/>
          <ac:spMkLst>
            <pc:docMk/>
            <pc:sldMk cId="3154064409" sldId="256"/>
            <ac:spMk id="2" creationId="{3F17F480-5324-468F-BFD8-DD1D4B87FEA2}"/>
          </ac:spMkLst>
        </pc:spChg>
        <pc:spChg chg="del">
          <ac:chgData name="Andreas Rahm Eriksson" userId="143f3847-d61d-4143-b359-66d22239a83d" providerId="ADAL" clId="{BFE4D2A1-D8FF-4A04-BE79-66108577DEE4}" dt="2019-02-21T13:32:03.289" v="19" actId="478"/>
          <ac:spMkLst>
            <pc:docMk/>
            <pc:sldMk cId="3154064409" sldId="256"/>
            <ac:spMk id="3" creationId="{46214B78-EC65-4F34-AE68-FBA29CEACBC6}"/>
          </ac:spMkLst>
        </pc:spChg>
      </pc:sldChg>
      <pc:sldChg chg="addSp delSp modSp add modNotesTx">
        <pc:chgData name="Andreas Rahm Eriksson" userId="143f3847-d61d-4143-b359-66d22239a83d" providerId="ADAL" clId="{BFE4D2A1-D8FF-4A04-BE79-66108577DEE4}" dt="2019-03-05T08:21:07.771" v="1303" actId="14861"/>
        <pc:sldMkLst>
          <pc:docMk/>
          <pc:sldMk cId="2741872149" sldId="257"/>
        </pc:sldMkLst>
        <pc:spChg chg="mod">
          <ac:chgData name="Andreas Rahm Eriksson" userId="143f3847-d61d-4143-b359-66d22239a83d" providerId="ADAL" clId="{BFE4D2A1-D8FF-4A04-BE79-66108577DEE4}" dt="2019-02-21T14:58:21.568" v="93" actId="20577"/>
          <ac:spMkLst>
            <pc:docMk/>
            <pc:sldMk cId="2741872149" sldId="257"/>
            <ac:spMk id="2" creationId="{3F17F480-5324-468F-BFD8-DD1D4B87FEA2}"/>
          </ac:spMkLst>
        </pc:spChg>
        <pc:graphicFrameChg chg="add del mod">
          <ac:chgData name="Andreas Rahm Eriksson" userId="143f3847-d61d-4143-b359-66d22239a83d" providerId="ADAL" clId="{BFE4D2A1-D8FF-4A04-BE79-66108577DEE4}" dt="2019-02-21T15:06:23.545" v="96" actId="478"/>
          <ac:graphicFrameMkLst>
            <pc:docMk/>
            <pc:sldMk cId="2741872149" sldId="257"/>
            <ac:graphicFrameMk id="3" creationId="{8646F683-0D4E-4714-887D-6B26D32E9BFD}"/>
          </ac:graphicFrameMkLst>
        </pc:graphicFrameChg>
        <pc:graphicFrameChg chg="add del mod">
          <ac:chgData name="Andreas Rahm Eriksson" userId="143f3847-d61d-4143-b359-66d22239a83d" providerId="ADAL" clId="{BFE4D2A1-D8FF-4A04-BE79-66108577DEE4}" dt="2019-02-21T15:17:43.998" v="106" actId="478"/>
          <ac:graphicFrameMkLst>
            <pc:docMk/>
            <pc:sldMk cId="2741872149" sldId="257"/>
            <ac:graphicFrameMk id="4" creationId="{3B0889C5-7A1A-4091-A213-F01F3AF8B648}"/>
          </ac:graphicFrameMkLst>
        </pc:graphicFrameChg>
        <pc:picChg chg="add mod">
          <ac:chgData name="Andreas Rahm Eriksson" userId="143f3847-d61d-4143-b359-66d22239a83d" providerId="ADAL" clId="{BFE4D2A1-D8FF-4A04-BE79-66108577DEE4}" dt="2019-03-05T08:21:07.771" v="1303" actId="14861"/>
          <ac:picMkLst>
            <pc:docMk/>
            <pc:sldMk cId="2741872149" sldId="257"/>
            <ac:picMk id="6" creationId="{96CFA1FF-A135-41A2-82D0-CB8657FFA6CE}"/>
          </ac:picMkLst>
        </pc:picChg>
      </pc:sldChg>
      <pc:sldChg chg="modSp add modNotesTx">
        <pc:chgData name="Andreas Rahm Eriksson" userId="143f3847-d61d-4143-b359-66d22239a83d" providerId="ADAL" clId="{BFE4D2A1-D8FF-4A04-BE79-66108577DEE4}" dt="2019-02-21T15:34:14.146" v="860" actId="6549"/>
        <pc:sldMkLst>
          <pc:docMk/>
          <pc:sldMk cId="3074543568" sldId="258"/>
        </pc:sldMkLst>
        <pc:spChg chg="mod">
          <ac:chgData name="Andreas Rahm Eriksson" userId="143f3847-d61d-4143-b359-66d22239a83d" providerId="ADAL" clId="{BFE4D2A1-D8FF-4A04-BE79-66108577DEE4}" dt="2019-02-21T15:34:14.146" v="860" actId="6549"/>
          <ac:spMkLst>
            <pc:docMk/>
            <pc:sldMk cId="3074543568" sldId="258"/>
            <ac:spMk id="2" creationId="{3F17F480-5324-468F-BFD8-DD1D4B87FEA2}"/>
          </ac:spMkLst>
        </pc:spChg>
      </pc:sldChg>
      <pc:sldChg chg="modSp add ord modNotesTx">
        <pc:chgData name="Andreas Rahm Eriksson" userId="143f3847-d61d-4143-b359-66d22239a83d" providerId="ADAL" clId="{BFE4D2A1-D8FF-4A04-BE79-66108577DEE4}" dt="2019-03-05T08:15:59.976" v="1136" actId="20577"/>
        <pc:sldMkLst>
          <pc:docMk/>
          <pc:sldMk cId="1074536009" sldId="259"/>
        </pc:sldMkLst>
        <pc:spChg chg="mod">
          <ac:chgData name="Andreas Rahm Eriksson" userId="143f3847-d61d-4143-b359-66d22239a83d" providerId="ADAL" clId="{BFE4D2A1-D8FF-4A04-BE79-66108577DEE4}" dt="2019-02-21T15:33:54.867" v="852" actId="404"/>
          <ac:spMkLst>
            <pc:docMk/>
            <pc:sldMk cId="1074536009" sldId="259"/>
            <ac:spMk id="2" creationId="{3F17F480-5324-468F-BFD8-DD1D4B87FEA2}"/>
          </ac:spMkLst>
        </pc:spChg>
      </pc:sldChg>
      <pc:sldChg chg="modSp add modNotesTx">
        <pc:chgData name="Andreas Rahm Eriksson" userId="143f3847-d61d-4143-b359-66d22239a83d" providerId="ADAL" clId="{BFE4D2A1-D8FF-4A04-BE79-66108577DEE4}" dt="2019-02-21T15:35:17.419" v="991" actId="20577"/>
        <pc:sldMkLst>
          <pc:docMk/>
          <pc:sldMk cId="3025405314" sldId="260"/>
        </pc:sldMkLst>
        <pc:spChg chg="mod">
          <ac:chgData name="Andreas Rahm Eriksson" userId="143f3847-d61d-4143-b359-66d22239a83d" providerId="ADAL" clId="{BFE4D2A1-D8FF-4A04-BE79-66108577DEE4}" dt="2019-02-21T15:33:33.235" v="846" actId="404"/>
          <ac:spMkLst>
            <pc:docMk/>
            <pc:sldMk cId="3025405314" sldId="260"/>
            <ac:spMk id="2" creationId="{3F17F480-5324-468F-BFD8-DD1D4B87FEA2}"/>
          </ac:spMkLst>
        </pc:spChg>
      </pc:sldChg>
    </pc:docChg>
  </pc:docChgLst>
  <pc:docChgLst>
    <pc:chgData name="Andreas Rahm Eriksson" userId="143f3847-d61d-4143-b359-66d22239a83d" providerId="ADAL" clId="{3FEED7E7-960C-43AF-A321-49C3BD62A57C}"/>
    <pc:docChg chg="undo custSel addSld modSld">
      <pc:chgData name="Andreas Rahm Eriksson" userId="143f3847-d61d-4143-b359-66d22239a83d" providerId="ADAL" clId="{3FEED7E7-960C-43AF-A321-49C3BD62A57C}" dt="2019-03-19T14:00:50.578" v="1039" actId="207"/>
      <pc:docMkLst>
        <pc:docMk/>
      </pc:docMkLst>
      <pc:sldChg chg="addSp modSp">
        <pc:chgData name="Andreas Rahm Eriksson" userId="143f3847-d61d-4143-b359-66d22239a83d" providerId="ADAL" clId="{3FEED7E7-960C-43AF-A321-49C3BD62A57C}" dt="2019-03-19T13:58:42.278" v="1022" actId="207"/>
        <pc:sldMkLst>
          <pc:docMk/>
          <pc:sldMk cId="3154064409" sldId="256"/>
        </pc:sldMkLst>
        <pc:spChg chg="mod">
          <ac:chgData name="Andreas Rahm Eriksson" userId="143f3847-d61d-4143-b359-66d22239a83d" providerId="ADAL" clId="{3FEED7E7-960C-43AF-A321-49C3BD62A57C}" dt="2019-03-19T13:58:42.278" v="1022" actId="207"/>
          <ac:spMkLst>
            <pc:docMk/>
            <pc:sldMk cId="3154064409" sldId="256"/>
            <ac:spMk id="2" creationId="{3F17F480-5324-468F-BFD8-DD1D4B87FEA2}"/>
          </ac:spMkLst>
        </pc:spChg>
        <pc:picChg chg="add ord">
          <ac:chgData name="Andreas Rahm Eriksson" userId="143f3847-d61d-4143-b359-66d22239a83d" providerId="ADAL" clId="{3FEED7E7-960C-43AF-A321-49C3BD62A57C}" dt="2019-03-19T13:57:59.464" v="1008" actId="167"/>
          <ac:picMkLst>
            <pc:docMk/>
            <pc:sldMk cId="3154064409" sldId="256"/>
            <ac:picMk id="3" creationId="{B2E771ED-3D31-43FD-9D19-EEDB086D59E4}"/>
          </ac:picMkLst>
        </pc:picChg>
      </pc:sldChg>
      <pc:sldChg chg="addSp modSp modNotesTx">
        <pc:chgData name="Andreas Rahm Eriksson" userId="143f3847-d61d-4143-b359-66d22239a83d" providerId="ADAL" clId="{3FEED7E7-960C-43AF-A321-49C3BD62A57C}" dt="2019-03-19T14:00:22.257" v="1035" actId="207"/>
        <pc:sldMkLst>
          <pc:docMk/>
          <pc:sldMk cId="2741872149" sldId="257"/>
        </pc:sldMkLst>
        <pc:spChg chg="mod">
          <ac:chgData name="Andreas Rahm Eriksson" userId="143f3847-d61d-4143-b359-66d22239a83d" providerId="ADAL" clId="{3FEED7E7-960C-43AF-A321-49C3BD62A57C}" dt="2019-03-19T14:00:22.257" v="1035" actId="207"/>
          <ac:spMkLst>
            <pc:docMk/>
            <pc:sldMk cId="2741872149" sldId="257"/>
            <ac:spMk id="2" creationId="{3F17F480-5324-468F-BFD8-DD1D4B87FEA2}"/>
          </ac:spMkLst>
        </pc:spChg>
        <pc:picChg chg="add mod ord">
          <ac:chgData name="Andreas Rahm Eriksson" userId="143f3847-d61d-4143-b359-66d22239a83d" providerId="ADAL" clId="{3FEED7E7-960C-43AF-A321-49C3BD62A57C}" dt="2019-03-19T13:58:24.193" v="1017" actId="167"/>
          <ac:picMkLst>
            <pc:docMk/>
            <pc:sldMk cId="2741872149" sldId="257"/>
            <ac:picMk id="4" creationId="{13BFC69F-D1B2-47CA-BF57-FEF3CDEF8862}"/>
          </ac:picMkLst>
        </pc:picChg>
        <pc:picChg chg="mod ord">
          <ac:chgData name="Andreas Rahm Eriksson" userId="143f3847-d61d-4143-b359-66d22239a83d" providerId="ADAL" clId="{3FEED7E7-960C-43AF-A321-49C3BD62A57C}" dt="2019-03-19T13:59:45.612" v="1030" actId="1076"/>
          <ac:picMkLst>
            <pc:docMk/>
            <pc:sldMk cId="2741872149" sldId="257"/>
            <ac:picMk id="6" creationId="{96CFA1FF-A135-41A2-82D0-CB8657FFA6CE}"/>
          </ac:picMkLst>
        </pc:picChg>
      </pc:sldChg>
      <pc:sldChg chg="addSp delSp modSp modNotesTx">
        <pc:chgData name="Andreas Rahm Eriksson" userId="143f3847-d61d-4143-b359-66d22239a83d" providerId="ADAL" clId="{3FEED7E7-960C-43AF-A321-49C3BD62A57C}" dt="2019-03-19T14:00:10.311" v="1033" actId="207"/>
        <pc:sldMkLst>
          <pc:docMk/>
          <pc:sldMk cId="3074543568" sldId="258"/>
        </pc:sldMkLst>
        <pc:spChg chg="mod">
          <ac:chgData name="Andreas Rahm Eriksson" userId="143f3847-d61d-4143-b359-66d22239a83d" providerId="ADAL" clId="{3FEED7E7-960C-43AF-A321-49C3BD62A57C}" dt="2019-03-19T14:00:10.311" v="1033" actId="207"/>
          <ac:spMkLst>
            <pc:docMk/>
            <pc:sldMk cId="3074543568" sldId="258"/>
            <ac:spMk id="2" creationId="{3F17F480-5324-468F-BFD8-DD1D4B87FEA2}"/>
          </ac:spMkLst>
        </pc:spChg>
        <pc:spChg chg="add del">
          <ac:chgData name="Andreas Rahm Eriksson" userId="143f3847-d61d-4143-b359-66d22239a83d" providerId="ADAL" clId="{3FEED7E7-960C-43AF-A321-49C3BD62A57C}" dt="2019-03-19T13:57:33.176" v="1006"/>
          <ac:spMkLst>
            <pc:docMk/>
            <pc:sldMk cId="3074543568" sldId="258"/>
            <ac:spMk id="3" creationId="{C346D5AE-D1AE-4C7A-8673-992C2FE2EBF4}"/>
          </ac:spMkLst>
        </pc:spChg>
        <pc:picChg chg="add ord">
          <ac:chgData name="Andreas Rahm Eriksson" userId="143f3847-d61d-4143-b359-66d22239a83d" providerId="ADAL" clId="{3FEED7E7-960C-43AF-A321-49C3BD62A57C}" dt="2019-03-19T13:58:03.484" v="1010" actId="167"/>
          <ac:picMkLst>
            <pc:docMk/>
            <pc:sldMk cId="3074543568" sldId="258"/>
            <ac:picMk id="4" creationId="{01DF5A7A-F611-4FAA-A776-F52C7E95316E}"/>
          </ac:picMkLst>
        </pc:picChg>
        <pc:picChg chg="add del">
          <ac:chgData name="Andreas Rahm Eriksson" userId="143f3847-d61d-4143-b359-66d22239a83d" providerId="ADAL" clId="{3FEED7E7-960C-43AF-A321-49C3BD62A57C}" dt="2019-03-19T13:58:47.353" v="1024"/>
          <ac:picMkLst>
            <pc:docMk/>
            <pc:sldMk cId="3074543568" sldId="258"/>
            <ac:picMk id="5" creationId="{A68A6758-2FE8-43EB-9A7D-1DFD62AE1E6F}"/>
          </ac:picMkLst>
        </pc:picChg>
      </pc:sldChg>
      <pc:sldChg chg="addSp modSp modNotesTx">
        <pc:chgData name="Andreas Rahm Eriksson" userId="143f3847-d61d-4143-b359-66d22239a83d" providerId="ADAL" clId="{3FEED7E7-960C-43AF-A321-49C3BD62A57C}" dt="2019-03-19T14:00:34.543" v="1037" actId="207"/>
        <pc:sldMkLst>
          <pc:docMk/>
          <pc:sldMk cId="1074536009" sldId="259"/>
        </pc:sldMkLst>
        <pc:spChg chg="mod">
          <ac:chgData name="Andreas Rahm Eriksson" userId="143f3847-d61d-4143-b359-66d22239a83d" providerId="ADAL" clId="{3FEED7E7-960C-43AF-A321-49C3BD62A57C}" dt="2019-03-19T14:00:34.543" v="1037" actId="207"/>
          <ac:spMkLst>
            <pc:docMk/>
            <pc:sldMk cId="1074536009" sldId="259"/>
            <ac:spMk id="2" creationId="{3F17F480-5324-468F-BFD8-DD1D4B87FEA2}"/>
          </ac:spMkLst>
        </pc:spChg>
        <pc:picChg chg="add ord">
          <ac:chgData name="Andreas Rahm Eriksson" userId="143f3847-d61d-4143-b359-66d22239a83d" providerId="ADAL" clId="{3FEED7E7-960C-43AF-A321-49C3BD62A57C}" dt="2019-03-19T13:58:29.131" v="1019" actId="167"/>
          <ac:picMkLst>
            <pc:docMk/>
            <pc:sldMk cId="1074536009" sldId="259"/>
            <ac:picMk id="3" creationId="{6CB9DB98-3E90-4BD3-84BD-39F738F23485}"/>
          </ac:picMkLst>
        </pc:picChg>
      </pc:sldChg>
      <pc:sldChg chg="addSp modSp modNotesTx">
        <pc:chgData name="Andreas Rahm Eriksson" userId="143f3847-d61d-4143-b359-66d22239a83d" providerId="ADAL" clId="{3FEED7E7-960C-43AF-A321-49C3BD62A57C}" dt="2019-03-19T14:00:50.578" v="1039" actId="207"/>
        <pc:sldMkLst>
          <pc:docMk/>
          <pc:sldMk cId="3025405314" sldId="260"/>
        </pc:sldMkLst>
        <pc:spChg chg="mod">
          <ac:chgData name="Andreas Rahm Eriksson" userId="143f3847-d61d-4143-b359-66d22239a83d" providerId="ADAL" clId="{3FEED7E7-960C-43AF-A321-49C3BD62A57C}" dt="2019-03-19T14:00:50.578" v="1039" actId="207"/>
          <ac:spMkLst>
            <pc:docMk/>
            <pc:sldMk cId="3025405314" sldId="260"/>
            <ac:spMk id="2" creationId="{3F17F480-5324-468F-BFD8-DD1D4B87FEA2}"/>
          </ac:spMkLst>
        </pc:spChg>
        <pc:picChg chg="add ord">
          <ac:chgData name="Andreas Rahm Eriksson" userId="143f3847-d61d-4143-b359-66d22239a83d" providerId="ADAL" clId="{3FEED7E7-960C-43AF-A321-49C3BD62A57C}" dt="2019-03-19T13:58:32.594" v="1021" actId="167"/>
          <ac:picMkLst>
            <pc:docMk/>
            <pc:sldMk cId="3025405314" sldId="260"/>
            <ac:picMk id="3" creationId="{1350F555-4DC8-4CA4-A780-D26267E7E95B}"/>
          </ac:picMkLst>
        </pc:picChg>
      </pc:sldChg>
      <pc:sldChg chg="addSp modSp add modNotesTx">
        <pc:chgData name="Andreas Rahm Eriksson" userId="143f3847-d61d-4143-b359-66d22239a83d" providerId="ADAL" clId="{3FEED7E7-960C-43AF-A321-49C3BD62A57C}" dt="2019-03-19T14:00:15.606" v="1034" actId="207"/>
        <pc:sldMkLst>
          <pc:docMk/>
          <pc:sldMk cId="705062848" sldId="261"/>
        </pc:sldMkLst>
        <pc:spChg chg="mod">
          <ac:chgData name="Andreas Rahm Eriksson" userId="143f3847-d61d-4143-b359-66d22239a83d" providerId="ADAL" clId="{3FEED7E7-960C-43AF-A321-49C3BD62A57C}" dt="2019-03-19T14:00:15.606" v="1034" actId="207"/>
          <ac:spMkLst>
            <pc:docMk/>
            <pc:sldMk cId="705062848" sldId="261"/>
            <ac:spMk id="2" creationId="{3F17F480-5324-468F-BFD8-DD1D4B87FEA2}"/>
          </ac:spMkLst>
        </pc:spChg>
        <pc:picChg chg="add ord">
          <ac:chgData name="Andreas Rahm Eriksson" userId="143f3847-d61d-4143-b359-66d22239a83d" providerId="ADAL" clId="{3FEED7E7-960C-43AF-A321-49C3BD62A57C}" dt="2019-03-19T13:58:07.127" v="1012" actId="167"/>
          <ac:picMkLst>
            <pc:docMk/>
            <pc:sldMk cId="705062848" sldId="261"/>
            <ac:picMk id="3" creationId="{EE4EC926-2A14-4AAF-92CD-3933CBAED1A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FF3E9-ABF0-4B4A-8A5F-E9BD614DEF8E}" type="datetimeFigureOut">
              <a:rPr lang="sv-SE" smtClean="0"/>
              <a:t>2019-10-09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808AE-C345-4D08-8912-48D9B5BDF9A8}" type="slidenum">
              <a:rPr lang="sv-SE" smtClean="0"/>
              <a:t>‹#›</a:t>
            </a:fld>
            <a:endParaRPr lang="sv-SE"/>
          </a:p>
        </p:txBody>
      </p:sp>
    </p:spTree>
    <p:extLst>
      <p:ext uri="{BB962C8B-B14F-4D97-AF65-F5344CB8AC3E}">
        <p14:creationId xmlns:p14="http://schemas.microsoft.com/office/powerpoint/2010/main" val="245424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Förhoppningsvis ser deltagarna att Implementering tar tid även om det kan kännas hopplöst i början. Med detta utbildningskoncept som ni genomför har ni skapat goda förutsättningar för att lyckas.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Ta gärna fram exempel på sådant som man tidigare såg som nytt men som nu känns självklart, tex användande av datorer.</a:t>
            </a:r>
          </a:p>
          <a:p>
            <a:endParaRPr lang="sv-SE"/>
          </a:p>
        </p:txBody>
      </p:sp>
      <p:sp>
        <p:nvSpPr>
          <p:cNvPr id="4" name="Platshållare för bildnummer 3"/>
          <p:cNvSpPr>
            <a:spLocks noGrp="1"/>
          </p:cNvSpPr>
          <p:nvPr>
            <p:ph type="sldNum" sz="quarter" idx="5"/>
          </p:nvPr>
        </p:nvSpPr>
        <p:spPr/>
        <p:txBody>
          <a:bodyPr/>
          <a:lstStyle/>
          <a:p>
            <a:fld id="{4CC808AE-C345-4D08-8912-48D9B5BDF9A8}" type="slidenum">
              <a:rPr lang="sv-SE" smtClean="0"/>
              <a:t>2</a:t>
            </a:fld>
            <a:endParaRPr lang="sv-SE"/>
          </a:p>
        </p:txBody>
      </p:sp>
    </p:spTree>
    <p:extLst>
      <p:ext uri="{BB962C8B-B14F-4D97-AF65-F5344CB8AC3E}">
        <p14:creationId xmlns:p14="http://schemas.microsoft.com/office/powerpoint/2010/main" val="329549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Fråga om tidigare erfarenheter av implementering. Det kan vara i andra sammanhang utanför skolan.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Om de har positiva erfarenheter så be dem berätta </a:t>
            </a:r>
            <a:r>
              <a:rPr lang="sv-SE" b="1" dirty="0"/>
              <a:t>varför det gick bra</a:t>
            </a: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Om de har negativa erfarenheter så be dem berätta </a:t>
            </a:r>
            <a:r>
              <a:rPr lang="sv-SE" b="1" dirty="0"/>
              <a:t>vad man kunde ha gjort annorlunda</a:t>
            </a:r>
            <a:r>
              <a:rPr lang="sv-SE" dirty="0"/>
              <a:t>.</a:t>
            </a:r>
          </a:p>
          <a:p>
            <a:endParaRPr lang="sv-SE" dirty="0"/>
          </a:p>
        </p:txBody>
      </p:sp>
      <p:sp>
        <p:nvSpPr>
          <p:cNvPr id="4" name="Platshållare för bildnummer 3"/>
          <p:cNvSpPr>
            <a:spLocks noGrp="1"/>
          </p:cNvSpPr>
          <p:nvPr>
            <p:ph type="sldNum" sz="quarter" idx="5"/>
          </p:nvPr>
        </p:nvSpPr>
        <p:spPr/>
        <p:txBody>
          <a:bodyPr/>
          <a:lstStyle/>
          <a:p>
            <a:fld id="{4CC808AE-C345-4D08-8912-48D9B5BDF9A8}" type="slidenum">
              <a:rPr lang="sv-SE" smtClean="0"/>
              <a:t>3</a:t>
            </a:fld>
            <a:endParaRPr lang="sv-SE"/>
          </a:p>
        </p:txBody>
      </p:sp>
    </p:spTree>
    <p:extLst>
      <p:ext uri="{BB962C8B-B14F-4D97-AF65-F5344CB8AC3E}">
        <p14:creationId xmlns:p14="http://schemas.microsoft.com/office/powerpoint/2010/main" val="176988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Diskutera hur det känns inför implementeringen. Hur känner ni er inför det nya systemet? </a:t>
            </a:r>
          </a:p>
          <a:p>
            <a:r>
              <a:rPr lang="sv-SE" dirty="0"/>
              <a:t>Ta allas åsikter på allvar och fråga de som är negativt inställda om de har någon lösning på hur gruppen kan göra för att dessa personer ska känna sig bättre till mods? </a:t>
            </a:r>
          </a:p>
          <a:p>
            <a:r>
              <a:rPr lang="sv-SE" dirty="0"/>
              <a:t>Om någon är starkt emot nya system (Teams) så försök att hitta ett annat bättre ord.</a:t>
            </a:r>
          </a:p>
          <a:p>
            <a:r>
              <a:rPr lang="sv-SE" dirty="0"/>
              <a:t>Exempel:</a:t>
            </a:r>
          </a:p>
          <a:p>
            <a:r>
              <a:rPr lang="sv-SE" dirty="0"/>
              <a:t>Är någon </a:t>
            </a:r>
            <a:r>
              <a:rPr lang="sv-SE" b="1" dirty="0"/>
              <a:t>skeptisk </a:t>
            </a:r>
            <a:r>
              <a:rPr lang="sv-SE" b="0" dirty="0"/>
              <a:t>kan du nämna att det är bra att man är </a:t>
            </a:r>
            <a:r>
              <a:rPr lang="sv-SE" b="1" dirty="0"/>
              <a:t>kritisk/noggrann</a:t>
            </a:r>
          </a:p>
          <a:p>
            <a:r>
              <a:rPr lang="sv-SE" b="0" dirty="0"/>
              <a:t>Upplevs någon som </a:t>
            </a:r>
            <a:r>
              <a:rPr lang="sv-SE" b="1" dirty="0"/>
              <a:t>feg/osäker </a:t>
            </a:r>
            <a:r>
              <a:rPr lang="sv-SE" b="0" dirty="0"/>
              <a:t>kan du nämna att det är bra att </a:t>
            </a:r>
            <a:r>
              <a:rPr lang="sv-SE" b="0"/>
              <a:t>man </a:t>
            </a:r>
            <a:r>
              <a:rPr lang="sv-SE" b="1"/>
              <a:t>försiktig</a:t>
            </a:r>
            <a:endParaRPr lang="sv-SE" b="1" dirty="0"/>
          </a:p>
        </p:txBody>
      </p:sp>
      <p:sp>
        <p:nvSpPr>
          <p:cNvPr id="4" name="Platshållare för bildnummer 3"/>
          <p:cNvSpPr>
            <a:spLocks noGrp="1"/>
          </p:cNvSpPr>
          <p:nvPr>
            <p:ph type="sldNum" sz="quarter" idx="5"/>
          </p:nvPr>
        </p:nvSpPr>
        <p:spPr/>
        <p:txBody>
          <a:bodyPr/>
          <a:lstStyle/>
          <a:p>
            <a:fld id="{4CC808AE-C345-4D08-8912-48D9B5BDF9A8}" type="slidenum">
              <a:rPr lang="sv-SE" smtClean="0"/>
              <a:t>4</a:t>
            </a:fld>
            <a:endParaRPr lang="sv-SE"/>
          </a:p>
        </p:txBody>
      </p:sp>
    </p:spTree>
    <p:extLst>
      <p:ext uri="{BB962C8B-B14F-4D97-AF65-F5344CB8AC3E}">
        <p14:creationId xmlns:p14="http://schemas.microsoft.com/office/powerpoint/2010/main" val="15703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Diskutera vad ni har rätt att förvänta er av alla under implementeringen. </a:t>
            </a:r>
          </a:p>
          <a:p>
            <a:r>
              <a:rPr lang="sv-SE"/>
              <a:t>Hur ska ni förhålla er till att börja använda Microsoft Teams? Vad händer om inte alla ”hänger med på tåget?”</a:t>
            </a:r>
          </a:p>
          <a:p>
            <a:r>
              <a:rPr lang="sv-SE" b="1"/>
              <a:t>Vad har vi för ”lägstanivå”?</a:t>
            </a:r>
          </a:p>
        </p:txBody>
      </p:sp>
      <p:sp>
        <p:nvSpPr>
          <p:cNvPr id="4" name="Platshållare för bildnummer 3"/>
          <p:cNvSpPr>
            <a:spLocks noGrp="1"/>
          </p:cNvSpPr>
          <p:nvPr>
            <p:ph type="sldNum" sz="quarter" idx="5"/>
          </p:nvPr>
        </p:nvSpPr>
        <p:spPr/>
        <p:txBody>
          <a:bodyPr/>
          <a:lstStyle/>
          <a:p>
            <a:fld id="{4CC808AE-C345-4D08-8912-48D9B5BDF9A8}" type="slidenum">
              <a:rPr lang="sv-SE" smtClean="0"/>
              <a:t>5</a:t>
            </a:fld>
            <a:endParaRPr lang="sv-SE"/>
          </a:p>
        </p:txBody>
      </p:sp>
    </p:spTree>
    <p:extLst>
      <p:ext uri="{BB962C8B-B14F-4D97-AF65-F5344CB8AC3E}">
        <p14:creationId xmlns:p14="http://schemas.microsoft.com/office/powerpoint/2010/main" val="523802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a:t>Se om ni kan komma fram till ett beslut gällande allas eget ansvar för att implementeringen ska bli framgångsrik.</a:t>
            </a:r>
          </a:p>
          <a:p>
            <a:r>
              <a:rPr lang="sv-SE" sz="1200"/>
              <a:t>Utgå från frågan på bild 5.</a:t>
            </a:r>
          </a:p>
          <a:p>
            <a:endParaRPr lang="sv-SE"/>
          </a:p>
        </p:txBody>
      </p:sp>
      <p:sp>
        <p:nvSpPr>
          <p:cNvPr id="4" name="Platshållare för bildnummer 3"/>
          <p:cNvSpPr>
            <a:spLocks noGrp="1"/>
          </p:cNvSpPr>
          <p:nvPr>
            <p:ph type="sldNum" sz="quarter" idx="5"/>
          </p:nvPr>
        </p:nvSpPr>
        <p:spPr/>
        <p:txBody>
          <a:bodyPr/>
          <a:lstStyle/>
          <a:p>
            <a:fld id="{4CC808AE-C345-4D08-8912-48D9B5BDF9A8}" type="slidenum">
              <a:rPr lang="sv-SE" smtClean="0"/>
              <a:t>6</a:t>
            </a:fld>
            <a:endParaRPr lang="sv-SE"/>
          </a:p>
        </p:txBody>
      </p:sp>
    </p:spTree>
    <p:extLst>
      <p:ext uri="{BB962C8B-B14F-4D97-AF65-F5344CB8AC3E}">
        <p14:creationId xmlns:p14="http://schemas.microsoft.com/office/powerpoint/2010/main" val="1216689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B681CF-886F-425F-90AF-21B799A5FD2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509AB17-80D2-4F5D-A5D1-808CE36AB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13F4394-4A74-470F-8CC1-831C136F296A}"/>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8CDFF7BC-0F14-4299-9EF9-68FB1B1122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751044-D701-4ECD-B7A7-EA9254B3BE0A}"/>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277741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3AFB00-8E85-49A4-941A-4D3C4DF534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BC13988-80BD-4380-A704-E10F08F202B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B2BD05C-ECDA-4609-8ABE-8E176FE9BBCB}"/>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4BD59C18-4326-4289-9524-00816E0A43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B7554E2-A2ED-4343-89B5-D4F38D8B81E6}"/>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259274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8BA3B90-B085-4AE5-B28C-4AF8E1F6638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5A513D1-340D-478B-8D6A-CB5E60FC9F0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0DD7948-F294-4EE4-A1D1-838C3FFE6038}"/>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ED9CCF96-274D-481C-8228-27B10C15B0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58CAC0-9FF9-4600-9B08-A1671E84A136}"/>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322078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2294E2-CAA3-4E21-A77B-31A3821F641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002DF1F-F8FD-4332-94A9-DB5A05BCAB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AA80418-838B-4CDD-AF17-A54379EC3997}"/>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E04B78BE-B841-49D2-B8FB-081485037B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75A971C-E14F-41E2-8825-F190463F27F6}"/>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413763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D6BEA9-3E70-474D-BD74-45EE6A65121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DF1A8C6-6E3F-4462-8B84-8D9C19B0C4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E48F98F-4689-4BE5-9F74-129005E36F08}"/>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CB40DDEE-4B36-4E4B-8767-B804146E969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2D5E492-B6D3-44D0-92AC-685A3F4437DB}"/>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183939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ABE1F9-892A-49D9-BF4C-56190AF6A9B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066771-595C-4979-A05A-3B2BBC9410D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1CF795D-9069-4529-9F34-002DAE8E03C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E49836A-A3D2-40FA-A0F3-B13BF2A350C8}"/>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6" name="Platshållare för sidfot 5">
            <a:extLst>
              <a:ext uri="{FF2B5EF4-FFF2-40B4-BE49-F238E27FC236}">
                <a16:creationId xmlns:a16="http://schemas.microsoft.com/office/drawing/2014/main" id="{FECFD5AF-994B-4238-AC80-A7B1E8F5E5C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8C3579A-0F4C-4609-80A6-D2425B00E66A}"/>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31637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6D01EC-3B0B-4137-8073-0D53BA4A4B5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76E15D-3CF2-4A5A-8402-BEA3C5504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2DB952B-F468-447B-8D11-9C991F850F3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2181550-4DDA-49CA-9080-8B3A207C09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FDCFE71-7C47-4268-A66A-E27ABEAD98A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30E971C-FD37-4E0E-B605-5160F8AFABCB}"/>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8" name="Platshållare för sidfot 7">
            <a:extLst>
              <a:ext uri="{FF2B5EF4-FFF2-40B4-BE49-F238E27FC236}">
                <a16:creationId xmlns:a16="http://schemas.microsoft.com/office/drawing/2014/main" id="{F30BE144-30CF-49DE-A7E3-7CDF78B8F95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C4381D8-A191-455E-9E15-4D1F08B3437B}"/>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224180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9C582C-1C40-4B3A-83F0-F2C2A7B645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EFB19C2-5FAA-4922-9968-F34B1D3D2298}"/>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4" name="Platshållare för sidfot 3">
            <a:extLst>
              <a:ext uri="{FF2B5EF4-FFF2-40B4-BE49-F238E27FC236}">
                <a16:creationId xmlns:a16="http://schemas.microsoft.com/office/drawing/2014/main" id="{3C0BE1B5-1740-49C1-A511-181F9FE1477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3FD8F7D-A423-4D1B-8235-1D407ED8C967}"/>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292944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03C2AA-7EF0-47F5-A02F-4714FBA6E8F1}"/>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3" name="Platshållare för sidfot 2">
            <a:extLst>
              <a:ext uri="{FF2B5EF4-FFF2-40B4-BE49-F238E27FC236}">
                <a16:creationId xmlns:a16="http://schemas.microsoft.com/office/drawing/2014/main" id="{C0032BD7-D70E-4263-8B91-A7A3065C567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1821735-A6AC-465F-8A81-7E4118837D73}"/>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167249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58C4BB-20B9-41D8-ACC7-9FF1B3339F1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59FE165-6843-4629-A773-036D95663E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9E40F0F-66BD-47B9-864C-96AD95B70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BF54179-C4F2-46E2-8E86-64C3EAA6D268}"/>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6" name="Platshållare för sidfot 5">
            <a:extLst>
              <a:ext uri="{FF2B5EF4-FFF2-40B4-BE49-F238E27FC236}">
                <a16:creationId xmlns:a16="http://schemas.microsoft.com/office/drawing/2014/main" id="{68DBD681-355A-4E69-9C6D-77E260D8465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8021386-295F-4110-BDD0-86911A053684}"/>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414161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D037EE-569E-4B01-9E98-30B13018489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F08F328-3533-4AB2-B764-8BB0930C3A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ED9EF63-20DF-4177-8587-0D6C67617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D679652-C23E-463D-BB47-16CCDD8B1967}"/>
              </a:ext>
            </a:extLst>
          </p:cNvPr>
          <p:cNvSpPr>
            <a:spLocks noGrp="1"/>
          </p:cNvSpPr>
          <p:nvPr>
            <p:ph type="dt" sz="half" idx="10"/>
          </p:nvPr>
        </p:nvSpPr>
        <p:spPr/>
        <p:txBody>
          <a:bodyPr/>
          <a:lstStyle/>
          <a:p>
            <a:fld id="{B6B3EF51-95F1-4D35-897A-4FD9B1F69EA5}" type="datetimeFigureOut">
              <a:rPr lang="sv-SE" smtClean="0"/>
              <a:t>2019-10-09</a:t>
            </a:fld>
            <a:endParaRPr lang="sv-SE"/>
          </a:p>
        </p:txBody>
      </p:sp>
      <p:sp>
        <p:nvSpPr>
          <p:cNvPr id="6" name="Platshållare för sidfot 5">
            <a:extLst>
              <a:ext uri="{FF2B5EF4-FFF2-40B4-BE49-F238E27FC236}">
                <a16:creationId xmlns:a16="http://schemas.microsoft.com/office/drawing/2014/main" id="{64E3FAE7-A123-4D3A-9BE7-85EE1757A6D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427D5C4-33AE-40B9-9537-BC82C46FC517}"/>
              </a:ext>
            </a:extLst>
          </p:cNvPr>
          <p:cNvSpPr>
            <a:spLocks noGrp="1"/>
          </p:cNvSpPr>
          <p:nvPr>
            <p:ph type="sldNum" sz="quarter" idx="12"/>
          </p:nvPr>
        </p:nvSpPr>
        <p:spPr/>
        <p:txBody>
          <a:bodyPr/>
          <a:lstStyle/>
          <a:p>
            <a:fld id="{287D229C-08F6-438B-93A3-E88DA92F3649}" type="slidenum">
              <a:rPr lang="sv-SE" smtClean="0"/>
              <a:t>‹#›</a:t>
            </a:fld>
            <a:endParaRPr lang="sv-SE"/>
          </a:p>
        </p:txBody>
      </p:sp>
    </p:spTree>
    <p:extLst>
      <p:ext uri="{BB962C8B-B14F-4D97-AF65-F5344CB8AC3E}">
        <p14:creationId xmlns:p14="http://schemas.microsoft.com/office/powerpoint/2010/main" val="142518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1DA440E-B2CF-41C7-AC8E-E83F89049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0590A-8F3C-4FF6-A6A5-1D17516DA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23E243-2C2E-4BFF-8DB9-556D15A4C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3EF51-95F1-4D35-897A-4FD9B1F69EA5}" type="datetimeFigureOut">
              <a:rPr lang="sv-SE" smtClean="0"/>
              <a:t>2019-10-09</a:t>
            </a:fld>
            <a:endParaRPr lang="sv-SE"/>
          </a:p>
        </p:txBody>
      </p:sp>
      <p:sp>
        <p:nvSpPr>
          <p:cNvPr id="5" name="Platshållare för sidfot 4">
            <a:extLst>
              <a:ext uri="{FF2B5EF4-FFF2-40B4-BE49-F238E27FC236}">
                <a16:creationId xmlns:a16="http://schemas.microsoft.com/office/drawing/2014/main" id="{16DAF60B-5E5C-44F5-A2E3-387942F8C5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ECF00DE-992F-4CC9-9828-21DAB5FC9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D229C-08F6-438B-93A3-E88DA92F3649}" type="slidenum">
              <a:rPr lang="sv-SE" smtClean="0"/>
              <a:t>‹#›</a:t>
            </a:fld>
            <a:endParaRPr lang="sv-SE"/>
          </a:p>
        </p:txBody>
      </p:sp>
    </p:spTree>
    <p:extLst>
      <p:ext uri="{BB962C8B-B14F-4D97-AF65-F5344CB8AC3E}">
        <p14:creationId xmlns:p14="http://schemas.microsoft.com/office/powerpoint/2010/main" val="4070565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B2E771ED-3D31-43FD-9D19-EEDB086D5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1524000" y="0"/>
            <a:ext cx="9144000" cy="6857999"/>
          </a:xfrm>
        </p:spPr>
        <p:txBody>
          <a:bodyPr anchor="ctr">
            <a:normAutofit/>
          </a:bodyPr>
          <a:lstStyle/>
          <a:p>
            <a:r>
              <a:rPr lang="sv-SE" sz="13800">
                <a:solidFill>
                  <a:schemeClr val="accent6">
                    <a:lumMod val="75000"/>
                  </a:schemeClr>
                </a:solidFill>
                <a:latin typeface="Trebuchet MS" panose="020B0603020202020204" pitchFamily="34" charset="0"/>
              </a:rPr>
              <a:t>DISKUTERA</a:t>
            </a:r>
          </a:p>
        </p:txBody>
      </p:sp>
    </p:spTree>
    <p:extLst>
      <p:ext uri="{BB962C8B-B14F-4D97-AF65-F5344CB8AC3E}">
        <p14:creationId xmlns:p14="http://schemas.microsoft.com/office/powerpoint/2010/main" val="315406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1DF5A7A-F611-4FAA-A776-F52C7E953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0" y="0"/>
            <a:ext cx="12192000" cy="6857999"/>
          </a:xfrm>
        </p:spPr>
        <p:txBody>
          <a:bodyPr anchor="ctr">
            <a:normAutofit/>
          </a:bodyPr>
          <a:lstStyle/>
          <a:p>
            <a:r>
              <a:rPr lang="sv-SE" sz="9600">
                <a:solidFill>
                  <a:schemeClr val="accent6">
                    <a:lumMod val="75000"/>
                  </a:schemeClr>
                </a:solidFill>
                <a:latin typeface="Trebuchet MS" panose="020B0603020202020204" pitchFamily="34" charset="0"/>
              </a:rPr>
              <a:t>Vad kan vi </a:t>
            </a:r>
            <a:r>
              <a:rPr lang="sv-SE" sz="9600">
                <a:solidFill>
                  <a:srgbClr val="C00000"/>
                </a:solidFill>
                <a:latin typeface="Trebuchet MS" panose="020B0603020202020204" pitchFamily="34" charset="0"/>
              </a:rPr>
              <a:t>lära oss</a:t>
            </a:r>
            <a:br>
              <a:rPr lang="sv-SE" sz="9600">
                <a:solidFill>
                  <a:schemeClr val="accent6">
                    <a:lumMod val="75000"/>
                  </a:schemeClr>
                </a:solidFill>
                <a:latin typeface="Trebuchet MS" panose="020B0603020202020204" pitchFamily="34" charset="0"/>
              </a:rPr>
            </a:br>
            <a:r>
              <a:rPr lang="sv-SE" sz="9600">
                <a:solidFill>
                  <a:schemeClr val="accent6">
                    <a:lumMod val="75000"/>
                  </a:schemeClr>
                </a:solidFill>
                <a:latin typeface="Trebuchet MS" panose="020B0603020202020204" pitchFamily="34" charset="0"/>
              </a:rPr>
              <a:t>av filmen?</a:t>
            </a:r>
          </a:p>
        </p:txBody>
      </p:sp>
    </p:spTree>
    <p:extLst>
      <p:ext uri="{BB962C8B-B14F-4D97-AF65-F5344CB8AC3E}">
        <p14:creationId xmlns:p14="http://schemas.microsoft.com/office/powerpoint/2010/main" val="307454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EE4EC926-2A14-4AAF-92CD-3933CBAED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0" y="0"/>
            <a:ext cx="12192000" cy="6857999"/>
          </a:xfrm>
        </p:spPr>
        <p:txBody>
          <a:bodyPr anchor="ctr">
            <a:normAutofit/>
          </a:bodyPr>
          <a:lstStyle/>
          <a:p>
            <a:r>
              <a:rPr lang="sv-SE" sz="9600">
                <a:solidFill>
                  <a:schemeClr val="accent6">
                    <a:lumMod val="75000"/>
                  </a:schemeClr>
                </a:solidFill>
                <a:latin typeface="Trebuchet MS" panose="020B0603020202020204" pitchFamily="34" charset="0"/>
              </a:rPr>
              <a:t>Har vi </a:t>
            </a:r>
            <a:r>
              <a:rPr lang="sv-SE" sz="9600">
                <a:solidFill>
                  <a:srgbClr val="C00000"/>
                </a:solidFill>
                <a:latin typeface="Trebuchet MS" panose="020B0603020202020204" pitchFamily="34" charset="0"/>
              </a:rPr>
              <a:t>erfarenheter</a:t>
            </a:r>
            <a:r>
              <a:rPr lang="sv-SE" sz="9600">
                <a:solidFill>
                  <a:schemeClr val="accent6">
                    <a:lumMod val="75000"/>
                  </a:schemeClr>
                </a:solidFill>
                <a:latin typeface="Trebuchet MS" panose="020B0603020202020204" pitchFamily="34" charset="0"/>
              </a:rPr>
              <a:t> av tidigare implementeringar?</a:t>
            </a:r>
          </a:p>
        </p:txBody>
      </p:sp>
    </p:spTree>
    <p:extLst>
      <p:ext uri="{BB962C8B-B14F-4D97-AF65-F5344CB8AC3E}">
        <p14:creationId xmlns:p14="http://schemas.microsoft.com/office/powerpoint/2010/main" val="70506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3BFC69F-D1B2-47CA-BF57-FEF3CDEF8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Bildobjekt 5" descr="En bild som visar sushi, vektorgrafik, rätt&#10;&#10;Automatiskt genererad beskrivning">
            <a:extLst>
              <a:ext uri="{FF2B5EF4-FFF2-40B4-BE49-F238E27FC236}">
                <a16:creationId xmlns:a16="http://schemas.microsoft.com/office/drawing/2014/main" id="{96CFA1FF-A135-41A2-82D0-CB8657FFA6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690" y="146957"/>
            <a:ext cx="11640620" cy="6547849"/>
          </a:xfrm>
          <a:prstGeom prst="rect">
            <a:avLst/>
          </a:prstGeom>
          <a:effectLst>
            <a:glow rad="635000">
              <a:schemeClr val="accent6">
                <a:lumMod val="60000"/>
                <a:lumOff val="40000"/>
                <a:alpha val="40000"/>
              </a:schemeClr>
            </a:glow>
          </a:effectLst>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190500" y="146957"/>
            <a:ext cx="11811000" cy="6564086"/>
          </a:xfrm>
        </p:spPr>
        <p:txBody>
          <a:bodyPr anchor="ctr">
            <a:normAutofit/>
          </a:bodyPr>
          <a:lstStyle/>
          <a:p>
            <a:r>
              <a:rPr lang="sv-SE">
                <a:solidFill>
                  <a:schemeClr val="accent6">
                    <a:lumMod val="75000"/>
                  </a:schemeClr>
                </a:solidFill>
                <a:latin typeface="Trebuchet MS" panose="020B0603020202020204" pitchFamily="34" charset="0"/>
              </a:rPr>
              <a:t>Nytt system (igen)! </a:t>
            </a:r>
            <a:br>
              <a:rPr lang="sv-SE">
                <a:solidFill>
                  <a:schemeClr val="accent6">
                    <a:lumMod val="75000"/>
                  </a:schemeClr>
                </a:solidFill>
                <a:latin typeface="Trebuchet MS" panose="020B0603020202020204" pitchFamily="34" charset="0"/>
              </a:rPr>
            </a:br>
            <a:r>
              <a:rPr lang="sv-SE">
                <a:solidFill>
                  <a:schemeClr val="accent6">
                    <a:lumMod val="75000"/>
                  </a:schemeClr>
                </a:solidFill>
                <a:latin typeface="Trebuchet MS" panose="020B0603020202020204" pitchFamily="34" charset="0"/>
              </a:rPr>
              <a:t>Hur känns det </a:t>
            </a:r>
            <a:r>
              <a:rPr lang="sv-SE">
                <a:solidFill>
                  <a:srgbClr val="C00000"/>
                </a:solidFill>
                <a:latin typeface="Trebuchet MS" panose="020B0603020202020204" pitchFamily="34" charset="0"/>
              </a:rPr>
              <a:t>just nu</a:t>
            </a:r>
            <a:r>
              <a:rPr lang="sv-SE">
                <a:solidFill>
                  <a:schemeClr val="accent6">
                    <a:lumMod val="75000"/>
                  </a:schemeClr>
                </a:solidFill>
                <a:latin typeface="Trebuchet MS" panose="020B0603020202020204" pitchFamily="34" charset="0"/>
              </a:rPr>
              <a:t>?</a:t>
            </a:r>
          </a:p>
        </p:txBody>
      </p:sp>
      <p:sp>
        <p:nvSpPr>
          <p:cNvPr id="3" name="textruta 2">
            <a:extLst>
              <a:ext uri="{FF2B5EF4-FFF2-40B4-BE49-F238E27FC236}">
                <a16:creationId xmlns:a16="http://schemas.microsoft.com/office/drawing/2014/main" id="{79D18856-ED51-44E2-A1AF-8217FAFA4765}"/>
              </a:ext>
            </a:extLst>
          </p:cNvPr>
          <p:cNvSpPr txBox="1"/>
          <p:nvPr/>
        </p:nvSpPr>
        <p:spPr>
          <a:xfrm>
            <a:off x="10065138" y="604432"/>
            <a:ext cx="470000" cy="769441"/>
          </a:xfrm>
          <a:prstGeom prst="rect">
            <a:avLst/>
          </a:prstGeom>
          <a:noFill/>
        </p:spPr>
        <p:txBody>
          <a:bodyPr wrap="none" rtlCol="0">
            <a:spAutoFit/>
          </a:bodyPr>
          <a:lstStyle/>
          <a:p>
            <a:pPr algn="ctr"/>
            <a:r>
              <a:rPr lang="sv-SE" sz="4400" dirty="0"/>
              <a:t>5</a:t>
            </a:r>
          </a:p>
        </p:txBody>
      </p:sp>
      <p:sp>
        <p:nvSpPr>
          <p:cNvPr id="8" name="textruta 7">
            <a:extLst>
              <a:ext uri="{FF2B5EF4-FFF2-40B4-BE49-F238E27FC236}">
                <a16:creationId xmlns:a16="http://schemas.microsoft.com/office/drawing/2014/main" id="{834697AA-B66D-4A3E-9D2F-46A67A66B227}"/>
              </a:ext>
            </a:extLst>
          </p:cNvPr>
          <p:cNvSpPr txBox="1"/>
          <p:nvPr/>
        </p:nvSpPr>
        <p:spPr>
          <a:xfrm>
            <a:off x="7676827" y="604432"/>
            <a:ext cx="470000" cy="769441"/>
          </a:xfrm>
          <a:prstGeom prst="rect">
            <a:avLst/>
          </a:prstGeom>
          <a:noFill/>
        </p:spPr>
        <p:txBody>
          <a:bodyPr wrap="none" rtlCol="0">
            <a:spAutoFit/>
          </a:bodyPr>
          <a:lstStyle/>
          <a:p>
            <a:pPr algn="ctr"/>
            <a:r>
              <a:rPr lang="sv-SE" sz="4400" dirty="0"/>
              <a:t>4</a:t>
            </a:r>
          </a:p>
        </p:txBody>
      </p:sp>
      <p:sp>
        <p:nvSpPr>
          <p:cNvPr id="9" name="textruta 8">
            <a:extLst>
              <a:ext uri="{FF2B5EF4-FFF2-40B4-BE49-F238E27FC236}">
                <a16:creationId xmlns:a16="http://schemas.microsoft.com/office/drawing/2014/main" id="{3971F6BB-1A13-4000-9B41-B1EED2538A67}"/>
              </a:ext>
            </a:extLst>
          </p:cNvPr>
          <p:cNvSpPr txBox="1"/>
          <p:nvPr/>
        </p:nvSpPr>
        <p:spPr>
          <a:xfrm>
            <a:off x="5067946" y="604433"/>
            <a:ext cx="470000" cy="769441"/>
          </a:xfrm>
          <a:prstGeom prst="rect">
            <a:avLst/>
          </a:prstGeom>
          <a:noFill/>
        </p:spPr>
        <p:txBody>
          <a:bodyPr wrap="none" rtlCol="0">
            <a:spAutoFit/>
          </a:bodyPr>
          <a:lstStyle/>
          <a:p>
            <a:pPr algn="ctr"/>
            <a:r>
              <a:rPr lang="sv-SE" sz="4400" dirty="0"/>
              <a:t>3</a:t>
            </a:r>
          </a:p>
        </p:txBody>
      </p:sp>
      <p:sp>
        <p:nvSpPr>
          <p:cNvPr id="10" name="textruta 9">
            <a:extLst>
              <a:ext uri="{FF2B5EF4-FFF2-40B4-BE49-F238E27FC236}">
                <a16:creationId xmlns:a16="http://schemas.microsoft.com/office/drawing/2014/main" id="{C1A8EAEE-F31B-40AF-B153-AE313C729177}"/>
              </a:ext>
            </a:extLst>
          </p:cNvPr>
          <p:cNvSpPr txBox="1"/>
          <p:nvPr/>
        </p:nvSpPr>
        <p:spPr>
          <a:xfrm>
            <a:off x="70754" y="604433"/>
            <a:ext cx="470000" cy="769441"/>
          </a:xfrm>
          <a:prstGeom prst="rect">
            <a:avLst/>
          </a:prstGeom>
          <a:noFill/>
        </p:spPr>
        <p:txBody>
          <a:bodyPr wrap="none" rtlCol="0">
            <a:spAutoFit/>
          </a:bodyPr>
          <a:lstStyle/>
          <a:p>
            <a:pPr algn="ctr"/>
            <a:r>
              <a:rPr lang="sv-SE" sz="4400" dirty="0"/>
              <a:t>1</a:t>
            </a:r>
          </a:p>
        </p:txBody>
      </p:sp>
      <p:sp>
        <p:nvSpPr>
          <p:cNvPr id="11" name="textruta 10">
            <a:extLst>
              <a:ext uri="{FF2B5EF4-FFF2-40B4-BE49-F238E27FC236}">
                <a16:creationId xmlns:a16="http://schemas.microsoft.com/office/drawing/2014/main" id="{BF28BED6-3EAF-4135-BC3D-377163AE5AC1}"/>
              </a:ext>
            </a:extLst>
          </p:cNvPr>
          <p:cNvSpPr txBox="1"/>
          <p:nvPr/>
        </p:nvSpPr>
        <p:spPr>
          <a:xfrm>
            <a:off x="2372949" y="604434"/>
            <a:ext cx="470000" cy="769441"/>
          </a:xfrm>
          <a:prstGeom prst="rect">
            <a:avLst/>
          </a:prstGeom>
          <a:noFill/>
        </p:spPr>
        <p:txBody>
          <a:bodyPr wrap="none" rtlCol="0">
            <a:spAutoFit/>
          </a:bodyPr>
          <a:lstStyle/>
          <a:p>
            <a:pPr algn="ctr"/>
            <a:r>
              <a:rPr lang="sv-SE" sz="4400" dirty="0"/>
              <a:t>2</a:t>
            </a:r>
          </a:p>
        </p:txBody>
      </p:sp>
      <p:sp>
        <p:nvSpPr>
          <p:cNvPr id="12" name="textruta 11">
            <a:extLst>
              <a:ext uri="{FF2B5EF4-FFF2-40B4-BE49-F238E27FC236}">
                <a16:creationId xmlns:a16="http://schemas.microsoft.com/office/drawing/2014/main" id="{A0F76240-EF4B-4FD1-8D73-8AB7AA4E0C80}"/>
              </a:ext>
            </a:extLst>
          </p:cNvPr>
          <p:cNvSpPr txBox="1"/>
          <p:nvPr/>
        </p:nvSpPr>
        <p:spPr>
          <a:xfrm>
            <a:off x="10065138" y="3036160"/>
            <a:ext cx="470000" cy="769441"/>
          </a:xfrm>
          <a:prstGeom prst="rect">
            <a:avLst/>
          </a:prstGeom>
          <a:noFill/>
        </p:spPr>
        <p:txBody>
          <a:bodyPr wrap="none" rtlCol="0">
            <a:spAutoFit/>
          </a:bodyPr>
          <a:lstStyle/>
          <a:p>
            <a:pPr algn="ctr"/>
            <a:r>
              <a:rPr lang="sv-SE" sz="4400" dirty="0"/>
              <a:t>7</a:t>
            </a:r>
          </a:p>
        </p:txBody>
      </p:sp>
      <p:sp>
        <p:nvSpPr>
          <p:cNvPr id="13" name="textruta 12">
            <a:extLst>
              <a:ext uri="{FF2B5EF4-FFF2-40B4-BE49-F238E27FC236}">
                <a16:creationId xmlns:a16="http://schemas.microsoft.com/office/drawing/2014/main" id="{557A7BF4-9CEE-4594-8E56-F80806493D95}"/>
              </a:ext>
            </a:extLst>
          </p:cNvPr>
          <p:cNvSpPr txBox="1"/>
          <p:nvPr/>
        </p:nvSpPr>
        <p:spPr>
          <a:xfrm>
            <a:off x="63765" y="3044279"/>
            <a:ext cx="470000" cy="769441"/>
          </a:xfrm>
          <a:prstGeom prst="rect">
            <a:avLst/>
          </a:prstGeom>
          <a:noFill/>
        </p:spPr>
        <p:txBody>
          <a:bodyPr wrap="none" rtlCol="0">
            <a:spAutoFit/>
          </a:bodyPr>
          <a:lstStyle/>
          <a:p>
            <a:pPr algn="ctr"/>
            <a:r>
              <a:rPr lang="sv-SE" sz="4400" dirty="0"/>
              <a:t>6</a:t>
            </a:r>
          </a:p>
        </p:txBody>
      </p:sp>
      <p:sp>
        <p:nvSpPr>
          <p:cNvPr id="14" name="textruta 13">
            <a:extLst>
              <a:ext uri="{FF2B5EF4-FFF2-40B4-BE49-F238E27FC236}">
                <a16:creationId xmlns:a16="http://schemas.microsoft.com/office/drawing/2014/main" id="{A2083A75-0580-4B85-A895-6E0B1F12AAAC}"/>
              </a:ext>
            </a:extLst>
          </p:cNvPr>
          <p:cNvSpPr txBox="1"/>
          <p:nvPr/>
        </p:nvSpPr>
        <p:spPr>
          <a:xfrm>
            <a:off x="9779803" y="5545622"/>
            <a:ext cx="755335" cy="769441"/>
          </a:xfrm>
          <a:prstGeom prst="rect">
            <a:avLst/>
          </a:prstGeom>
          <a:noFill/>
        </p:spPr>
        <p:txBody>
          <a:bodyPr wrap="none" rtlCol="0">
            <a:spAutoFit/>
          </a:bodyPr>
          <a:lstStyle/>
          <a:p>
            <a:pPr algn="ctr"/>
            <a:r>
              <a:rPr lang="sv-SE" sz="4400" dirty="0"/>
              <a:t>12</a:t>
            </a:r>
          </a:p>
        </p:txBody>
      </p:sp>
      <p:sp>
        <p:nvSpPr>
          <p:cNvPr id="15" name="textruta 14">
            <a:extLst>
              <a:ext uri="{FF2B5EF4-FFF2-40B4-BE49-F238E27FC236}">
                <a16:creationId xmlns:a16="http://schemas.microsoft.com/office/drawing/2014/main" id="{3B16D135-7C07-4CD2-B4C0-C3E6B39E3BB9}"/>
              </a:ext>
            </a:extLst>
          </p:cNvPr>
          <p:cNvSpPr txBox="1"/>
          <p:nvPr/>
        </p:nvSpPr>
        <p:spPr>
          <a:xfrm>
            <a:off x="7299159" y="5546869"/>
            <a:ext cx="847668" cy="769441"/>
          </a:xfrm>
          <a:prstGeom prst="rect">
            <a:avLst/>
          </a:prstGeom>
          <a:noFill/>
        </p:spPr>
        <p:txBody>
          <a:bodyPr wrap="square" rtlCol="0">
            <a:spAutoFit/>
          </a:bodyPr>
          <a:lstStyle/>
          <a:p>
            <a:pPr algn="ctr"/>
            <a:r>
              <a:rPr lang="sv-SE" sz="4400" dirty="0"/>
              <a:t>11</a:t>
            </a:r>
          </a:p>
        </p:txBody>
      </p:sp>
      <p:sp>
        <p:nvSpPr>
          <p:cNvPr id="16" name="textruta 15">
            <a:extLst>
              <a:ext uri="{FF2B5EF4-FFF2-40B4-BE49-F238E27FC236}">
                <a16:creationId xmlns:a16="http://schemas.microsoft.com/office/drawing/2014/main" id="{179CC78C-6F5D-4272-ABD2-155783EC21CD}"/>
              </a:ext>
            </a:extLst>
          </p:cNvPr>
          <p:cNvSpPr txBox="1"/>
          <p:nvPr/>
        </p:nvSpPr>
        <p:spPr>
          <a:xfrm>
            <a:off x="4966140" y="5545622"/>
            <a:ext cx="755335" cy="769441"/>
          </a:xfrm>
          <a:prstGeom prst="rect">
            <a:avLst/>
          </a:prstGeom>
          <a:noFill/>
        </p:spPr>
        <p:txBody>
          <a:bodyPr wrap="none" rtlCol="0">
            <a:spAutoFit/>
          </a:bodyPr>
          <a:lstStyle/>
          <a:p>
            <a:pPr algn="ctr"/>
            <a:r>
              <a:rPr lang="sv-SE" sz="4400" dirty="0"/>
              <a:t>10</a:t>
            </a:r>
          </a:p>
        </p:txBody>
      </p:sp>
      <p:sp>
        <p:nvSpPr>
          <p:cNvPr id="17" name="textruta 16">
            <a:extLst>
              <a:ext uri="{FF2B5EF4-FFF2-40B4-BE49-F238E27FC236}">
                <a16:creationId xmlns:a16="http://schemas.microsoft.com/office/drawing/2014/main" id="{2009F7D2-40CF-4E65-9050-049E1C9A25F6}"/>
              </a:ext>
            </a:extLst>
          </p:cNvPr>
          <p:cNvSpPr txBox="1"/>
          <p:nvPr/>
        </p:nvSpPr>
        <p:spPr>
          <a:xfrm>
            <a:off x="2373709" y="5548454"/>
            <a:ext cx="470000" cy="769441"/>
          </a:xfrm>
          <a:prstGeom prst="rect">
            <a:avLst/>
          </a:prstGeom>
          <a:noFill/>
        </p:spPr>
        <p:txBody>
          <a:bodyPr wrap="none" rtlCol="0">
            <a:spAutoFit/>
          </a:bodyPr>
          <a:lstStyle/>
          <a:p>
            <a:pPr algn="ctr"/>
            <a:r>
              <a:rPr lang="sv-SE" sz="4400" dirty="0"/>
              <a:t>9</a:t>
            </a:r>
          </a:p>
        </p:txBody>
      </p:sp>
      <p:sp>
        <p:nvSpPr>
          <p:cNvPr id="18" name="textruta 17">
            <a:extLst>
              <a:ext uri="{FF2B5EF4-FFF2-40B4-BE49-F238E27FC236}">
                <a16:creationId xmlns:a16="http://schemas.microsoft.com/office/drawing/2014/main" id="{1F056D3B-C515-4D0A-AE0F-B3ECD7A310D8}"/>
              </a:ext>
            </a:extLst>
          </p:cNvPr>
          <p:cNvSpPr txBox="1"/>
          <p:nvPr/>
        </p:nvSpPr>
        <p:spPr>
          <a:xfrm>
            <a:off x="40690" y="5548455"/>
            <a:ext cx="470000" cy="769441"/>
          </a:xfrm>
          <a:prstGeom prst="rect">
            <a:avLst/>
          </a:prstGeom>
          <a:noFill/>
        </p:spPr>
        <p:txBody>
          <a:bodyPr wrap="none" rtlCol="0">
            <a:spAutoFit/>
          </a:bodyPr>
          <a:lstStyle/>
          <a:p>
            <a:pPr algn="ctr"/>
            <a:r>
              <a:rPr lang="sv-SE" sz="4400" dirty="0"/>
              <a:t>8</a:t>
            </a:r>
          </a:p>
        </p:txBody>
      </p:sp>
    </p:spTree>
    <p:extLst>
      <p:ext uri="{BB962C8B-B14F-4D97-AF65-F5344CB8AC3E}">
        <p14:creationId xmlns:p14="http://schemas.microsoft.com/office/powerpoint/2010/main" val="274187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6CB9DB98-3E90-4BD3-84BD-39F738F234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0" y="0"/>
            <a:ext cx="12192000" cy="6857999"/>
          </a:xfrm>
        </p:spPr>
        <p:txBody>
          <a:bodyPr anchor="ctr">
            <a:normAutofit/>
          </a:bodyPr>
          <a:lstStyle/>
          <a:p>
            <a:r>
              <a:rPr lang="sv-SE" sz="9600">
                <a:solidFill>
                  <a:schemeClr val="accent6">
                    <a:lumMod val="75000"/>
                  </a:schemeClr>
                </a:solidFill>
                <a:latin typeface="Trebuchet MS" panose="020B0603020202020204" pitchFamily="34" charset="0"/>
              </a:rPr>
              <a:t>Vilka </a:t>
            </a:r>
            <a:r>
              <a:rPr lang="sv-SE" sz="9600">
                <a:solidFill>
                  <a:srgbClr val="C00000"/>
                </a:solidFill>
                <a:latin typeface="Trebuchet MS" panose="020B0603020202020204" pitchFamily="34" charset="0"/>
              </a:rPr>
              <a:t>förväntningar</a:t>
            </a:r>
            <a:r>
              <a:rPr lang="sv-SE" sz="9600">
                <a:solidFill>
                  <a:schemeClr val="accent6">
                    <a:lumMod val="75000"/>
                  </a:schemeClr>
                </a:solidFill>
                <a:latin typeface="Trebuchet MS" panose="020B0603020202020204" pitchFamily="34" charset="0"/>
              </a:rPr>
              <a:t> kan vi ha på </a:t>
            </a:r>
            <a:r>
              <a:rPr lang="sv-SE" sz="9600">
                <a:solidFill>
                  <a:srgbClr val="C00000"/>
                </a:solidFill>
                <a:latin typeface="Trebuchet MS" panose="020B0603020202020204" pitchFamily="34" charset="0"/>
              </a:rPr>
              <a:t>varandra</a:t>
            </a:r>
            <a:r>
              <a:rPr lang="sv-SE" sz="9600">
                <a:solidFill>
                  <a:schemeClr val="accent6">
                    <a:lumMod val="75000"/>
                  </a:schemeClr>
                </a:solidFill>
                <a:latin typeface="Trebuchet MS" panose="020B0603020202020204" pitchFamily="34" charset="0"/>
              </a:rPr>
              <a:t>?</a:t>
            </a:r>
          </a:p>
        </p:txBody>
      </p:sp>
    </p:spTree>
    <p:extLst>
      <p:ext uri="{BB962C8B-B14F-4D97-AF65-F5344CB8AC3E}">
        <p14:creationId xmlns:p14="http://schemas.microsoft.com/office/powerpoint/2010/main" val="107453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1350F555-4DC8-4CA4-A780-D26267E7E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F17F480-5324-468F-BFD8-DD1D4B87FEA2}"/>
              </a:ext>
            </a:extLst>
          </p:cNvPr>
          <p:cNvSpPr>
            <a:spLocks noGrp="1"/>
          </p:cNvSpPr>
          <p:nvPr>
            <p:ph type="ctrTitle"/>
          </p:nvPr>
        </p:nvSpPr>
        <p:spPr>
          <a:xfrm>
            <a:off x="183222" y="1"/>
            <a:ext cx="11825555" cy="6857999"/>
          </a:xfrm>
        </p:spPr>
        <p:txBody>
          <a:bodyPr anchor="ctr">
            <a:normAutofit/>
          </a:bodyPr>
          <a:lstStyle/>
          <a:p>
            <a:r>
              <a:rPr lang="sv-SE" sz="9600">
                <a:solidFill>
                  <a:schemeClr val="accent6">
                    <a:lumMod val="75000"/>
                  </a:schemeClr>
                </a:solidFill>
                <a:latin typeface="Trebuchet MS" panose="020B0603020202020204" pitchFamily="34" charset="0"/>
              </a:rPr>
              <a:t>Vilket </a:t>
            </a:r>
            <a:r>
              <a:rPr lang="sv-SE" sz="9600">
                <a:solidFill>
                  <a:srgbClr val="C00000"/>
                </a:solidFill>
                <a:latin typeface="Trebuchet MS" panose="020B0603020202020204" pitchFamily="34" charset="0"/>
              </a:rPr>
              <a:t>ansvar</a:t>
            </a:r>
            <a:r>
              <a:rPr lang="sv-SE" sz="9600">
                <a:solidFill>
                  <a:schemeClr val="accent6">
                    <a:lumMod val="75000"/>
                  </a:schemeClr>
                </a:solidFill>
                <a:latin typeface="Trebuchet MS" panose="020B0603020202020204" pitchFamily="34" charset="0"/>
              </a:rPr>
              <a:t> har ni själva för att implementeringen ska bli </a:t>
            </a:r>
            <a:r>
              <a:rPr lang="sv-SE" sz="9600">
                <a:solidFill>
                  <a:srgbClr val="C00000"/>
                </a:solidFill>
                <a:latin typeface="Trebuchet MS" panose="020B0603020202020204" pitchFamily="34" charset="0"/>
              </a:rPr>
              <a:t>framgångsrik</a:t>
            </a:r>
            <a:r>
              <a:rPr lang="sv-SE" sz="9600">
                <a:solidFill>
                  <a:schemeClr val="accent6">
                    <a:lumMod val="75000"/>
                  </a:schemeClr>
                </a:solidFill>
                <a:latin typeface="Trebuchet MS" panose="020B0603020202020204" pitchFamily="34" charset="0"/>
              </a:rPr>
              <a:t>?</a:t>
            </a:r>
          </a:p>
        </p:txBody>
      </p:sp>
    </p:spTree>
    <p:extLst>
      <p:ext uri="{BB962C8B-B14F-4D97-AF65-F5344CB8AC3E}">
        <p14:creationId xmlns:p14="http://schemas.microsoft.com/office/powerpoint/2010/main" val="30254053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9F95553632F744191FD1EC1449E215E" ma:contentTypeVersion="9" ma:contentTypeDescription="Skapa ett nytt dokument." ma:contentTypeScope="" ma:versionID="37e25d7f6b80287c0b25778b32937520">
  <xsd:schema xmlns:xsd="http://www.w3.org/2001/XMLSchema" xmlns:xs="http://www.w3.org/2001/XMLSchema" xmlns:p="http://schemas.microsoft.com/office/2006/metadata/properties" xmlns:ns2="1ac52e61-ab49-4d36-a9a7-e0ba397b1551" xmlns:ns3="f3c5b7e3-1fcb-4460-ab21-7ade6bb4aa75" targetNamespace="http://schemas.microsoft.com/office/2006/metadata/properties" ma:root="true" ma:fieldsID="831536720958bda205a359ac91cd8dae" ns2:_="" ns3:_="">
    <xsd:import namespace="1ac52e61-ab49-4d36-a9a7-e0ba397b1551"/>
    <xsd:import namespace="f3c5b7e3-1fcb-4460-ab21-7ade6bb4aa7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c52e61-ab49-4d36-a9a7-e0ba397b1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c5b7e3-1fcb-4460-ab21-7ade6bb4aa75"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198488-65B9-4EA6-AB81-6763BDBB59D0}"/>
</file>

<file path=customXml/itemProps2.xml><?xml version="1.0" encoding="utf-8"?>
<ds:datastoreItem xmlns:ds="http://schemas.openxmlformats.org/officeDocument/2006/customXml" ds:itemID="{13FC0AB0-2BCC-4512-9AA0-CC01B896360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7EB478B-6072-4ABD-97EE-670C57A3B1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Bredbild</PresentationFormat>
  <Paragraphs>39</Paragraphs>
  <Slides>6</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Trebuchet MS</vt:lpstr>
      <vt:lpstr>Office-tema</vt:lpstr>
      <vt:lpstr>DISKUTERA</vt:lpstr>
      <vt:lpstr>Vad kan vi lära oss av filmen?</vt:lpstr>
      <vt:lpstr>Har vi erfarenheter av tidigare implementeringar?</vt:lpstr>
      <vt:lpstr>Nytt system (igen)!  Hur känns det just nu?</vt:lpstr>
      <vt:lpstr>Vilka förväntningar kan vi ha på varandra?</vt:lpstr>
      <vt:lpstr>Vilket ansvar har ni själva för att implementeringen ska bli framgångsrik?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ÖVNING 1</dc:title>
  <dc:creator>Andreas Rahm Eriksson</dc:creator>
  <cp:lastModifiedBy>Andy Rahm Eriksson</cp:lastModifiedBy>
  <cp:revision>1</cp:revision>
  <dcterms:created xsi:type="dcterms:W3CDTF">2019-02-21T13:31:13Z</dcterms:created>
  <dcterms:modified xsi:type="dcterms:W3CDTF">2019-10-09T08:24:02Z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Ids_UIVersion_3072">
    <vt:lpwstr>6</vt:lpwstr>
  </property>
  <property fmtid="{D5CDD505-2E9C-101B-9397-08002B2CF9AE}" pid="3" name="ContentTypeId">
    <vt:lpwstr>0x01010049F95553632F744191FD1EC1449E215E</vt:lpwstr>
  </property>
  <property fmtid="{D5CDD505-2E9C-101B-9397-08002B2CF9AE}" pid="4" name="AuthorIds_UIVersion_4096">
    <vt:lpwstr>34</vt:lpwstr>
  </property>
</Properties>
</file>