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0" r:id="rId6"/>
    <p:sldId id="264" r:id="rId7"/>
    <p:sldId id="261" r:id="rId8"/>
    <p:sldId id="263" r:id="rId9"/>
    <p:sldId id="265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83" autoAdjust="0"/>
  </p:normalViewPr>
  <p:slideViewPr>
    <p:cSldViewPr snapToGrid="0" showGuides="1">
      <p:cViewPr varScale="1">
        <p:scale>
          <a:sx n="130" d="100"/>
          <a:sy n="130" d="100"/>
        </p:scale>
        <p:origin x="1432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Rahm Eriksson" userId="143f3847-d61d-4143-b359-66d22239a83d" providerId="ADAL" clId="{92CACBE1-13F7-48EE-AAEC-BD0626FF4807}"/>
    <pc:docChg chg="custSel addSld delSld modSld">
      <pc:chgData name="Andreas Rahm Eriksson" userId="143f3847-d61d-4143-b359-66d22239a83d" providerId="ADAL" clId="{92CACBE1-13F7-48EE-AAEC-BD0626FF4807}" dt="2019-02-21T15:47:28.416" v="594" actId="20577"/>
      <pc:docMkLst>
        <pc:docMk/>
      </pc:docMkLst>
      <pc:sldChg chg="modSp">
        <pc:chgData name="Andreas Rahm Eriksson" userId="143f3847-d61d-4143-b359-66d22239a83d" providerId="ADAL" clId="{92CACBE1-13F7-48EE-AAEC-BD0626FF4807}" dt="2019-02-21T15:39:17.421" v="0" actId="20577"/>
        <pc:sldMkLst>
          <pc:docMk/>
          <pc:sldMk cId="3154064409" sldId="256"/>
        </pc:sldMkLst>
        <pc:spChg chg="mod">
          <ac:chgData name="Andreas Rahm Eriksson" userId="143f3847-d61d-4143-b359-66d22239a83d" providerId="ADAL" clId="{92CACBE1-13F7-48EE-AAEC-BD0626FF4807}" dt="2019-02-21T15:39:17.421" v="0" actId="20577"/>
          <ac:spMkLst>
            <pc:docMk/>
            <pc:sldMk cId="3154064409" sldId="256"/>
            <ac:spMk id="2" creationId="{3F17F480-5324-468F-BFD8-DD1D4B87FEA2}"/>
          </ac:spMkLst>
        </pc:spChg>
      </pc:sldChg>
    </pc:docChg>
  </pc:docChgLst>
  <pc:docChgLst>
    <pc:chgData name="Andreas Rahm Eriksson" userId="143f3847-d61d-4143-b359-66d22239a83d" providerId="ADAL" clId="{8D7BEADE-FD12-4B63-9ACA-DE0A37EDA3DA}"/>
    <pc:docChg chg="custSel addSld delSld modSld sldOrd">
      <pc:chgData name="Andreas Rahm Eriksson" userId="143f3847-d61d-4143-b359-66d22239a83d" providerId="ADAL" clId="{8D7BEADE-FD12-4B63-9ACA-DE0A37EDA3DA}" dt="2019-03-21T07:21:17.384" v="2328" actId="20577"/>
      <pc:docMkLst>
        <pc:docMk/>
      </pc:docMkLst>
      <pc:sldChg chg="addSp modSp">
        <pc:chgData name="Andreas Rahm Eriksson" userId="143f3847-d61d-4143-b359-66d22239a83d" providerId="ADAL" clId="{8D7BEADE-FD12-4B63-9ACA-DE0A37EDA3DA}" dt="2019-03-20T15:34:15.851" v="2042" actId="207"/>
        <pc:sldMkLst>
          <pc:docMk/>
          <pc:sldMk cId="3154064409" sldId="256"/>
        </pc:sldMkLst>
        <pc:spChg chg="mod">
          <ac:chgData name="Andreas Rahm Eriksson" userId="143f3847-d61d-4143-b359-66d22239a83d" providerId="ADAL" clId="{8D7BEADE-FD12-4B63-9ACA-DE0A37EDA3DA}" dt="2019-03-20T15:34:15.851" v="2042" actId="207"/>
          <ac:spMkLst>
            <pc:docMk/>
            <pc:sldMk cId="3154064409" sldId="256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8D7BEADE-FD12-4B63-9ACA-DE0A37EDA3DA}" dt="2019-03-20T15:33:44.776" v="2031" actId="167"/>
          <ac:picMkLst>
            <pc:docMk/>
            <pc:sldMk cId="3154064409" sldId="256"/>
            <ac:picMk id="3" creationId="{4C0BEBC4-6970-4D0E-80ED-5C08A6F4B34E}"/>
          </ac:picMkLst>
        </pc:picChg>
      </pc:sldChg>
      <pc:sldChg chg="addSp modSp modNotesTx">
        <pc:chgData name="Andreas Rahm Eriksson" userId="143f3847-d61d-4143-b359-66d22239a83d" providerId="ADAL" clId="{8D7BEADE-FD12-4B63-9ACA-DE0A37EDA3DA}" dt="2019-03-20T15:34:57.710" v="2050" actId="207"/>
        <pc:sldMkLst>
          <pc:docMk/>
          <pc:sldMk cId="2606731654" sldId="260"/>
        </pc:sldMkLst>
        <pc:spChg chg="mod">
          <ac:chgData name="Andreas Rahm Eriksson" userId="143f3847-d61d-4143-b359-66d22239a83d" providerId="ADAL" clId="{8D7BEADE-FD12-4B63-9ACA-DE0A37EDA3DA}" dt="2019-03-20T15:34:57.710" v="2050" actId="207"/>
          <ac:spMkLst>
            <pc:docMk/>
            <pc:sldMk cId="2606731654" sldId="260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8D7BEADE-FD12-4B63-9ACA-DE0A37EDA3DA}" dt="2019-03-20T15:33:50.927" v="2033" actId="167"/>
          <ac:picMkLst>
            <pc:docMk/>
            <pc:sldMk cId="2606731654" sldId="260"/>
            <ac:picMk id="3" creationId="{332F05DC-17A2-40F5-B083-C87B01F4B626}"/>
          </ac:picMkLst>
        </pc:picChg>
      </pc:sldChg>
      <pc:sldChg chg="addSp modSp add modNotesTx">
        <pc:chgData name="Andreas Rahm Eriksson" userId="143f3847-d61d-4143-b359-66d22239a83d" providerId="ADAL" clId="{8D7BEADE-FD12-4B63-9ACA-DE0A37EDA3DA}" dt="2019-03-21T07:17:33.449" v="2243" actId="20577"/>
        <pc:sldMkLst>
          <pc:docMk/>
          <pc:sldMk cId="1557610409" sldId="261"/>
        </pc:sldMkLst>
        <pc:spChg chg="mod">
          <ac:chgData name="Andreas Rahm Eriksson" userId="143f3847-d61d-4143-b359-66d22239a83d" providerId="ADAL" clId="{8D7BEADE-FD12-4B63-9ACA-DE0A37EDA3DA}" dt="2019-03-20T15:36:24.094" v="2073" actId="207"/>
          <ac:spMkLst>
            <pc:docMk/>
            <pc:sldMk cId="1557610409" sldId="261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8D7BEADE-FD12-4B63-9ACA-DE0A37EDA3DA}" dt="2019-03-20T15:34:00.876" v="2037" actId="167"/>
          <ac:picMkLst>
            <pc:docMk/>
            <pc:sldMk cId="1557610409" sldId="261"/>
            <ac:picMk id="3" creationId="{2E905DC8-0E8A-4536-9207-F94909DC9622}"/>
          </ac:picMkLst>
        </pc:picChg>
      </pc:sldChg>
      <pc:sldChg chg="addSp modSp add modNotesTx">
        <pc:chgData name="Andreas Rahm Eriksson" userId="143f3847-d61d-4143-b359-66d22239a83d" providerId="ADAL" clId="{8D7BEADE-FD12-4B63-9ACA-DE0A37EDA3DA}" dt="2019-03-21T07:21:17.384" v="2328" actId="20577"/>
        <pc:sldMkLst>
          <pc:docMk/>
          <pc:sldMk cId="1635173246" sldId="263"/>
        </pc:sldMkLst>
        <pc:spChg chg="mod">
          <ac:chgData name="Andreas Rahm Eriksson" userId="143f3847-d61d-4143-b359-66d22239a83d" providerId="ADAL" clId="{8D7BEADE-FD12-4B63-9ACA-DE0A37EDA3DA}" dt="2019-03-20T15:36:33.554" v="2074" actId="207"/>
          <ac:spMkLst>
            <pc:docMk/>
            <pc:sldMk cId="1635173246" sldId="263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8D7BEADE-FD12-4B63-9ACA-DE0A37EDA3DA}" dt="2019-03-20T15:34:03.911" v="2039" actId="167"/>
          <ac:picMkLst>
            <pc:docMk/>
            <pc:sldMk cId="1635173246" sldId="263"/>
            <ac:picMk id="3" creationId="{A972FCCC-2661-4FDD-977A-67B9098D1E25}"/>
          </ac:picMkLst>
        </pc:picChg>
      </pc:sldChg>
      <pc:sldChg chg="addSp modSp add ord modNotesTx">
        <pc:chgData name="Andreas Rahm Eriksson" userId="143f3847-d61d-4143-b359-66d22239a83d" providerId="ADAL" clId="{8D7BEADE-FD12-4B63-9ACA-DE0A37EDA3DA}" dt="2019-03-21T07:18:55.729" v="2284" actId="20577"/>
        <pc:sldMkLst>
          <pc:docMk/>
          <pc:sldMk cId="1748963759" sldId="264"/>
        </pc:sldMkLst>
        <pc:spChg chg="mod">
          <ac:chgData name="Andreas Rahm Eriksson" userId="143f3847-d61d-4143-b359-66d22239a83d" providerId="ADAL" clId="{8D7BEADE-FD12-4B63-9ACA-DE0A37EDA3DA}" dt="2019-03-20T15:35:18.046" v="2053" actId="207"/>
          <ac:spMkLst>
            <pc:docMk/>
            <pc:sldMk cId="1748963759" sldId="264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8D7BEADE-FD12-4B63-9ACA-DE0A37EDA3DA}" dt="2019-03-20T15:33:57.596" v="2035" actId="167"/>
          <ac:picMkLst>
            <pc:docMk/>
            <pc:sldMk cId="1748963759" sldId="264"/>
            <ac:picMk id="3" creationId="{A56EA1CE-EE14-4714-B8D4-C945F3580873}"/>
          </ac:picMkLst>
        </pc:picChg>
      </pc:sldChg>
      <pc:sldChg chg="modSp">
        <pc:chgData name="Andreas Rahm Eriksson" userId="143f3847-d61d-4143-b359-66d22239a83d" providerId="ADAL" clId="{8D7BEADE-FD12-4B63-9ACA-DE0A37EDA3DA}" dt="2019-03-20T15:37:44.045" v="2090" actId="20577"/>
        <pc:sldMkLst>
          <pc:docMk/>
          <pc:sldMk cId="1972245344" sldId="265"/>
        </pc:sldMkLst>
        <pc:spChg chg="mod">
          <ac:chgData name="Andreas Rahm Eriksson" userId="143f3847-d61d-4143-b359-66d22239a83d" providerId="ADAL" clId="{8D7BEADE-FD12-4B63-9ACA-DE0A37EDA3DA}" dt="2019-03-20T15:37:44.045" v="2090" actId="20577"/>
          <ac:spMkLst>
            <pc:docMk/>
            <pc:sldMk cId="1972245344" sldId="265"/>
            <ac:spMk id="7" creationId="{12DF0701-5F54-452D-ABEF-AC03AA9D0EAB}"/>
          </ac:spMkLst>
        </pc:spChg>
      </pc:sldChg>
    </pc:docChg>
  </pc:docChgLst>
  <pc:docChgLst>
    <pc:chgData name="Andreas Rahm Eriksson" userId="143f3847-d61d-4143-b359-66d22239a83d" providerId="ADAL" clId="{BFE4D2A1-D8FF-4A04-BE79-66108577DEE4}"/>
    <pc:docChg chg="custSel addSld modSld sldOrd">
      <pc:chgData name="Andreas Rahm Eriksson" userId="143f3847-d61d-4143-b359-66d22239a83d" providerId="ADAL" clId="{BFE4D2A1-D8FF-4A04-BE79-66108577DEE4}" dt="2019-02-21T15:36:54.659" v="1091" actId="6549"/>
      <pc:docMkLst>
        <pc:docMk/>
      </pc:docMkLst>
      <pc:sldChg chg="delSp modSp add setBg">
        <pc:chgData name="Andreas Rahm Eriksson" userId="143f3847-d61d-4143-b359-66d22239a83d" providerId="ADAL" clId="{BFE4D2A1-D8FF-4A04-BE79-66108577DEE4}" dt="2019-02-21T13:32:19.749" v="22" actId="242"/>
        <pc:sldMkLst>
          <pc:docMk/>
          <pc:sldMk cId="3154064409" sldId="256"/>
        </pc:sldMkLst>
        <pc:spChg chg="mod">
          <ac:chgData name="Andreas Rahm Eriksson" userId="143f3847-d61d-4143-b359-66d22239a83d" providerId="ADAL" clId="{BFE4D2A1-D8FF-4A04-BE79-66108577DEE4}" dt="2019-02-21T13:32:19.749" v="22" actId="242"/>
          <ac:spMkLst>
            <pc:docMk/>
            <pc:sldMk cId="3154064409" sldId="256"/>
            <ac:spMk id="2" creationId="{3F17F480-5324-468F-BFD8-DD1D4B87FEA2}"/>
          </ac:spMkLst>
        </pc:spChg>
        <pc:spChg chg="del">
          <ac:chgData name="Andreas Rahm Eriksson" userId="143f3847-d61d-4143-b359-66d22239a83d" providerId="ADAL" clId="{BFE4D2A1-D8FF-4A04-BE79-66108577DEE4}" dt="2019-02-21T13:32:03.289" v="19" actId="478"/>
          <ac:spMkLst>
            <pc:docMk/>
            <pc:sldMk cId="3154064409" sldId="256"/>
            <ac:spMk id="3" creationId="{46214B78-EC65-4F34-AE68-FBA29CEACBC6}"/>
          </ac:spMkLst>
        </pc:spChg>
      </pc:sldChg>
    </pc:docChg>
  </pc:docChgLst>
  <pc:docChgLst>
    <pc:chgData name="Andreas Rahm Eriksson" userId="143f3847-d61d-4143-b359-66d22239a83d" providerId="ADAL" clId="{20088FCE-35EE-48F7-BF13-BF7AB67D03A6}"/>
    <pc:docChg chg="custSel addSld delSld modSld sldOrd">
      <pc:chgData name="Andreas Rahm Eriksson" userId="143f3847-d61d-4143-b359-66d22239a83d" providerId="ADAL" clId="{20088FCE-35EE-48F7-BF13-BF7AB67D03A6}" dt="2019-03-05T09:18:00.008" v="1103"/>
      <pc:docMkLst>
        <pc:docMk/>
      </pc:docMkLst>
      <pc:sldChg chg="modSp">
        <pc:chgData name="Andreas Rahm Eriksson" userId="143f3847-d61d-4143-b359-66d22239a83d" providerId="ADAL" clId="{20088FCE-35EE-48F7-BF13-BF7AB67D03A6}" dt="2019-03-05T08:45:02.263" v="9" actId="20577"/>
        <pc:sldMkLst>
          <pc:docMk/>
          <pc:sldMk cId="3154064409" sldId="256"/>
        </pc:sldMkLst>
        <pc:spChg chg="mod">
          <ac:chgData name="Andreas Rahm Eriksson" userId="143f3847-d61d-4143-b359-66d22239a83d" providerId="ADAL" clId="{20088FCE-35EE-48F7-BF13-BF7AB67D03A6}" dt="2019-03-05T08:45:02.263" v="9" actId="20577"/>
          <ac:spMkLst>
            <pc:docMk/>
            <pc:sldMk cId="3154064409" sldId="256"/>
            <ac:spMk id="2" creationId="{3F17F480-5324-468F-BFD8-DD1D4B87FEA2}"/>
          </ac:spMkLst>
        </pc:spChg>
      </pc:sldChg>
      <pc:sldChg chg="modSp add ord modNotesTx">
        <pc:chgData name="Andreas Rahm Eriksson" userId="143f3847-d61d-4143-b359-66d22239a83d" providerId="ADAL" clId="{20088FCE-35EE-48F7-BF13-BF7AB67D03A6}" dt="2019-03-05T09:17:54.970" v="1101"/>
        <pc:sldMkLst>
          <pc:docMk/>
          <pc:sldMk cId="2606731654" sldId="260"/>
        </pc:sldMkLst>
        <pc:spChg chg="mod">
          <ac:chgData name="Andreas Rahm Eriksson" userId="143f3847-d61d-4143-b359-66d22239a83d" providerId="ADAL" clId="{20088FCE-35EE-48F7-BF13-BF7AB67D03A6}" dt="2019-03-05T08:55:34.695" v="682" actId="20577"/>
          <ac:spMkLst>
            <pc:docMk/>
            <pc:sldMk cId="2606731654" sldId="260"/>
            <ac:spMk id="2" creationId="{3F17F480-5324-468F-BFD8-DD1D4B87FEA2}"/>
          </ac:spMkLst>
        </pc:spChg>
      </pc:sldChg>
    </pc:docChg>
  </pc:docChgLst>
  <pc:docChgLst>
    <pc:chgData name="Andreas Rahm Eriksson" userId="143f3847-d61d-4143-b359-66d22239a83d" providerId="ADAL" clId="{5580BEBC-0784-4C3D-B184-6387FB7A501B}"/>
    <pc:docChg chg="undo custSel mod addSld delSld modSld">
      <pc:chgData name="Andreas Rahm Eriksson" userId="143f3847-d61d-4143-b359-66d22239a83d" providerId="ADAL" clId="{5580BEBC-0784-4C3D-B184-6387FB7A501B}" dt="2019-03-05T15:08:12.270" v="425" actId="2696"/>
      <pc:docMkLst>
        <pc:docMk/>
      </pc:docMkLst>
      <pc:sldChg chg="modSp modNotesTx">
        <pc:chgData name="Andreas Rahm Eriksson" userId="143f3847-d61d-4143-b359-66d22239a83d" providerId="ADAL" clId="{5580BEBC-0784-4C3D-B184-6387FB7A501B}" dt="2019-03-05T15:07:14.127" v="350" actId="207"/>
        <pc:sldMkLst>
          <pc:docMk/>
          <pc:sldMk cId="2606731654" sldId="260"/>
        </pc:sldMkLst>
        <pc:spChg chg="mod">
          <ac:chgData name="Andreas Rahm Eriksson" userId="143f3847-d61d-4143-b359-66d22239a83d" providerId="ADAL" clId="{5580BEBC-0784-4C3D-B184-6387FB7A501B}" dt="2019-03-05T15:07:14.127" v="350" actId="207"/>
          <ac:spMkLst>
            <pc:docMk/>
            <pc:sldMk cId="2606731654" sldId="260"/>
            <ac:spMk id="2" creationId="{3F17F480-5324-468F-BFD8-DD1D4B87FEA2}"/>
          </ac:spMkLst>
        </pc:spChg>
      </pc:sldChg>
    </pc:docChg>
  </pc:docChgLst>
  <pc:docChgLst>
    <pc:chgData name="Andreas Rahm Eriksson" userId="143f3847-d61d-4143-b359-66d22239a83d" providerId="ADAL" clId="{3C6A0480-5008-450F-9D2B-0FDACD9CA1E0}"/>
    <pc:docChg chg="modSld">
      <pc:chgData name="Andreas Rahm Eriksson" userId="143f3847-d61d-4143-b359-66d22239a83d" providerId="ADAL" clId="{3C6A0480-5008-450F-9D2B-0FDACD9CA1E0}" dt="2019-04-08T20:20:11.167" v="156" actId="20577"/>
      <pc:docMkLst>
        <pc:docMk/>
      </pc:docMkLst>
      <pc:sldChg chg="modNotesTx">
        <pc:chgData name="Andreas Rahm Eriksson" userId="143f3847-d61d-4143-b359-66d22239a83d" providerId="ADAL" clId="{3C6A0480-5008-450F-9D2B-0FDACD9CA1E0}" dt="2019-04-08T20:20:11.167" v="156" actId="20577"/>
        <pc:sldMkLst>
          <pc:docMk/>
          <pc:sldMk cId="2606731654" sldId="260"/>
        </pc:sldMkLst>
      </pc:sldChg>
    </pc:docChg>
  </pc:docChgLst>
  <pc:docChgLst>
    <pc:chgData name="Andy Rahm Eriksson" userId="143f3847-d61d-4143-b359-66d22239a83d" providerId="ADAL" clId="{C2E11B09-D6E7-4924-9196-F364B2364454}"/>
    <pc:docChg chg="modSld">
      <pc:chgData name="Andy Rahm Eriksson" userId="143f3847-d61d-4143-b359-66d22239a83d" providerId="ADAL" clId="{C2E11B09-D6E7-4924-9196-F364B2364454}" dt="2019-09-17T05:41:33.654" v="87" actId="20577"/>
      <pc:docMkLst>
        <pc:docMk/>
      </pc:docMkLst>
      <pc:sldChg chg="modNotesTx">
        <pc:chgData name="Andy Rahm Eriksson" userId="143f3847-d61d-4143-b359-66d22239a83d" providerId="ADAL" clId="{C2E11B09-D6E7-4924-9196-F364B2364454}" dt="2019-09-17T05:41:33.654" v="87" actId="20577"/>
        <pc:sldMkLst>
          <pc:docMk/>
          <pc:sldMk cId="1635173246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FF3E9-ABF0-4B4A-8A5F-E9BD614DEF8E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808AE-C345-4D08-8912-48D9B5BDF9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24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Läs gärna på om SAMR-modellen och hur IT kan omdefiniera lärandet.</a:t>
            </a:r>
          </a:p>
          <a:p>
            <a:r>
              <a:rPr lang="sv-SE" b="0" dirty="0"/>
              <a:t>Diskutera vilka möjligheter ni får av att skapa digitala uppgifter. Tex arbeta med film, bildspel, läsa upp text, räkna ord, översätta, osv.</a:t>
            </a:r>
          </a:p>
          <a:p>
            <a:r>
              <a:rPr lang="sv-SE" b="0" dirty="0"/>
              <a:t>En annan bra diskussion är att se över hur digitala uppgifter kan göra skolan mer likvärdig genom att nå även de elever som är i behov av särskilt stöd.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109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Ett bra sätt att använda digital teknik är att försöka hitta uppgifter som kräver IT.</a:t>
            </a:r>
          </a:p>
          <a:p>
            <a:r>
              <a:rPr lang="sv-SE" b="0" dirty="0"/>
              <a:t>Exempelvis publicera på webben, söka på Internet, samarbeta genom att dela filer, kommunicera, filma, fotografera,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8059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Vad kännetecknar en bra digital uppgift?</a:t>
            </a:r>
          </a:p>
          <a:p>
            <a:r>
              <a:rPr lang="sv-SE" b="0" dirty="0"/>
              <a:t>Hur kan tekniken hjälpa oss att vara extra tydliga?</a:t>
            </a:r>
          </a:p>
          <a:p>
            <a:r>
              <a:rPr lang="sv-SE" b="0" dirty="0"/>
              <a:t>Exempelvis film som inspiration, film som instruktion, visa elevexempel (olika nivåer), förenklade matriser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569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Kanske har ni redan en pedagogisk modell som ni använder på er skola, tex Skriva sig till lärande, språkutvecklande arbetssätt, eller BFL.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0" dirty="0"/>
              <a:t>VENN-diagram, </a:t>
            </a:r>
            <a:r>
              <a:rPr lang="sv-SE" b="0" dirty="0" err="1"/>
              <a:t>fyrfältare</a:t>
            </a:r>
            <a:r>
              <a:rPr lang="sv-SE" b="0" dirty="0"/>
              <a:t>, osv.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0" dirty="0"/>
              <a:t>Tips. </a:t>
            </a:r>
            <a:r>
              <a:rPr lang="sv-SE" b="0" dirty="0" err="1"/>
              <a:t>OneOne</a:t>
            </a:r>
            <a:r>
              <a:rPr lang="sv-SE" b="0" dirty="0"/>
              <a:t> kan vara ett verktyg för detta. Titta gärna på tinyurl.com/</a:t>
            </a:r>
            <a:r>
              <a:rPr lang="sv-SE" b="0" dirty="0" err="1"/>
              <a:t>eventfulmallar</a:t>
            </a:r>
            <a:r>
              <a:rPr lang="sv-SE" b="0" dirty="0"/>
              <a:t> </a:t>
            </a:r>
          </a:p>
          <a:p>
            <a:r>
              <a:rPr lang="sv-SE" b="0" dirty="0"/>
              <a:t>Hur vi få in detta i Teams?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4283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C808AE-C345-4D08-8912-48D9B5BDF9A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656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B681CF-886F-425F-90AF-21B799A5F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509AB17-80D2-4F5D-A5D1-808CE36AB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3F4394-4A74-470F-8CC1-831C136F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DFF7BC-0F14-4299-9EF9-68FB1B112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751044-D701-4ECD-B7A7-EA9254B3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41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3AFB00-8E85-49A4-941A-4D3C4DF5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BC13988-80BD-4380-A704-E10F08F20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2BD05C-ECDA-4609-8ABE-8E176FE9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D59C18-4326-4289-9524-00816E0A4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7554E2-A2ED-4343-89B5-D4F38D8B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74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8BA3B90-B085-4AE5-B28C-4AF8E1F66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5A513D1-340D-478B-8D6A-CB5E60FC9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DD7948-F294-4EE4-A1D1-838C3FFE6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9CCF96-274D-481C-8228-27B10C15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58CAC0-9FF9-4600-9B08-A1671E84A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078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2294E2-CAA3-4E21-A77B-31A3821F6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02DF1F-F8FD-4332-94A9-DB5A05BCA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A80418-838B-4CDD-AF17-A54379EC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4B78BE-B841-49D2-B8FB-081485037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5A971C-E14F-41E2-8825-F190463F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63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D6BEA9-3E70-474D-BD74-45EE6A65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F1A8C6-6E3F-4462-8B84-8D9C19B0C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48F98F-4689-4BE5-9F74-129005E36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40DDEE-4B36-4E4B-8767-B804146E9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D5E492-B6D3-44D0-92AC-685A3F44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39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ABE1F9-892A-49D9-BF4C-56190AF6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066771-595C-4979-A05A-3B2BBC941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1CF795D-9069-4529-9F34-002DAE8E0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49836A-A3D2-40FA-A0F3-B13BF2A35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ECFD5AF-994B-4238-AC80-A7B1E8F5E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8C3579A-0F4C-4609-80A6-D2425B00E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79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6D01EC-3B0B-4137-8073-0D53BA4A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76E15D-3CF2-4A5A-8402-BEA3C5504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DB952B-F468-447B-8D11-9C991F850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2181550-4DDA-49CA-9080-8B3A207C0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FDCFE71-7C47-4268-A66A-E27ABEAD9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30E971C-FD37-4E0E-B605-5160F8AFA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30BE144-30CF-49DE-A7E3-7CDF78B8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C4381D8-A191-455E-9E15-4D1F08B3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180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9C582C-1C40-4B3A-83F0-F2C2A7B64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EFB19C2-5FAA-4922-9968-F34B1D3D2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0BE1B5-1740-49C1-A511-181F9FE1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3FD8F7D-A423-4D1B-8235-1D407ED8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944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003C2AA-7EF0-47F5-A02F-4714FBA6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0032BD7-D70E-4263-8B91-A7A3065C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1821735-A6AC-465F-8A81-7E411883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2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58C4BB-20B9-41D8-ACC7-9FF1B3339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9FE165-6843-4629-A773-036D9566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E40F0F-66BD-47B9-864C-96AD95B70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F54179-C4F2-46E2-8E86-64C3EAA6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8DBD681-355A-4E69-9C6D-77E260D8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8021386-295F-4110-BDD0-86911A05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161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D037EE-569E-4B01-9E98-30B13018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F08F328-3533-4AB2-B764-8BB0930C3A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ED9EF63-20DF-4177-8587-0D6C67617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679652-C23E-463D-BB47-16CCDD8B1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4E3FAE7-A123-4D3A-9BE7-85EE1757A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427D5C4-33AE-40B9-9537-BC82C46F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18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1DA440E-B2CF-41C7-AC8E-E83F89049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B0590A-8F3C-4FF6-A6A5-1D17516DA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23E243-2C2E-4BFF-8DB9-556D15A4C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3EF51-95F1-4D35-897A-4FD9B1F69EA5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DAF60B-5E5C-44F5-A2E3-387942F8C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CF00DE-992F-4CC9-9828-21DAB5FC9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056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C0BEBC4-6970-4D0E-80ED-5C08A6F4B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>
            <a:normAutofit/>
          </a:bodyPr>
          <a:lstStyle/>
          <a:p>
            <a:r>
              <a:rPr lang="sv-SE" sz="138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DISKUTERA</a:t>
            </a:r>
          </a:p>
        </p:txBody>
      </p:sp>
    </p:spTree>
    <p:extLst>
      <p:ext uri="{BB962C8B-B14F-4D97-AF65-F5344CB8AC3E}">
        <p14:creationId xmlns:p14="http://schemas.microsoft.com/office/powerpoint/2010/main" val="315406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32F05DC-17A2-40F5-B083-C87B01F4B6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Vilka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möjligheter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får vi genom att skapa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digitala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uppgifter?</a:t>
            </a:r>
          </a:p>
        </p:txBody>
      </p:sp>
    </p:spTree>
    <p:extLst>
      <p:ext uri="{BB962C8B-B14F-4D97-AF65-F5344CB8AC3E}">
        <p14:creationId xmlns:p14="http://schemas.microsoft.com/office/powerpoint/2010/main" val="260673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A56EA1CE-EE14-4714-B8D4-C945F35808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Ge förslag på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uppgifter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som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endast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kan genomföras med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IT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896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E905DC8-0E8A-4536-9207-F94909DC96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Vad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kännetecknar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en bra digital uppgift?</a:t>
            </a:r>
          </a:p>
        </p:txBody>
      </p:sp>
    </p:spTree>
    <p:extLst>
      <p:ext uri="{BB962C8B-B14F-4D97-AF65-F5344CB8AC3E}">
        <p14:creationId xmlns:p14="http://schemas.microsoft.com/office/powerpoint/2010/main" val="155761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A972FCCC-2661-4FDD-977A-67B9098D1E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Vilka pedagogiska modeller kan vi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överföra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till Teams?</a:t>
            </a:r>
          </a:p>
        </p:txBody>
      </p:sp>
    </p:spTree>
    <p:extLst>
      <p:ext uri="{BB962C8B-B14F-4D97-AF65-F5344CB8AC3E}">
        <p14:creationId xmlns:p14="http://schemas.microsoft.com/office/powerpoint/2010/main" val="163517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F7F20DA-26A5-4684-BB48-5D6760E573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3198DA54-CA3B-4D2F-92BD-041EC354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72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VECKANS UTMANING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12DF0701-5F54-452D-ABEF-AC03AA9D0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sv-SE" sz="6000" i="1" dirty="0">
                <a:solidFill>
                  <a:schemeClr val="accent6">
                    <a:lumMod val="75000"/>
                  </a:schemeClr>
                </a:solidFill>
              </a:rPr>
              <a:t>Skapa en uppgift som är så tydlig att den går att genomföra utan din närvaro.</a:t>
            </a:r>
          </a:p>
          <a:p>
            <a:pPr marL="0" indent="0" algn="ctr">
              <a:buNone/>
            </a:pPr>
            <a:endParaRPr lang="sv-SE" sz="60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v-SE" sz="6000" i="1" dirty="0">
                <a:solidFill>
                  <a:schemeClr val="accent6">
                    <a:lumMod val="75000"/>
                  </a:schemeClr>
                </a:solidFill>
              </a:rPr>
              <a:t>Visa din uppgift för en kollega som återkopplar till dig</a:t>
            </a:r>
          </a:p>
          <a:p>
            <a:pPr marL="0" indent="0" algn="ctr">
              <a:buNone/>
            </a:pPr>
            <a:endParaRPr lang="sv-SE" sz="60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v-SE" sz="6000" i="1" dirty="0">
                <a:solidFill>
                  <a:schemeClr val="accent6">
                    <a:lumMod val="75000"/>
                  </a:schemeClr>
                </a:solidFill>
              </a:rPr>
              <a:t>Titta på din kollegas uppgift och återkoppla till denne</a:t>
            </a:r>
          </a:p>
          <a:p>
            <a:pPr marL="0" indent="0" algn="ctr">
              <a:buNone/>
            </a:pPr>
            <a:endParaRPr lang="sv-SE" sz="60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v-SE" sz="6000" i="1" dirty="0">
                <a:solidFill>
                  <a:schemeClr val="accent6">
                    <a:lumMod val="75000"/>
                  </a:schemeClr>
                </a:solidFill>
              </a:rPr>
              <a:t>Utifrån den återkoppling du får, utveckla din uppgift</a:t>
            </a:r>
          </a:p>
        </p:txBody>
      </p:sp>
    </p:spTree>
    <p:extLst>
      <p:ext uri="{BB962C8B-B14F-4D97-AF65-F5344CB8AC3E}">
        <p14:creationId xmlns:p14="http://schemas.microsoft.com/office/powerpoint/2010/main" val="197224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AEFA571E8B9CB4DA8397094AFF2996C" ma:contentTypeVersion="5" ma:contentTypeDescription="Skapa ett nytt dokument." ma:contentTypeScope="" ma:versionID="e16de83d58c2f0fb5a662664c716a542">
  <xsd:schema xmlns:xsd="http://www.w3.org/2001/XMLSchema" xmlns:xs="http://www.w3.org/2001/XMLSchema" xmlns:p="http://schemas.microsoft.com/office/2006/metadata/properties" xmlns:ns2="fb54af88-d5c4-4a6c-8485-e661f4ae560e" xmlns:ns3="35abbbd5-36e9-43d2-97a5-030134e026c0" targetNamespace="http://schemas.microsoft.com/office/2006/metadata/properties" ma:root="true" ma:fieldsID="377699d306c1b905d191f6a6e27b637e" ns2:_="" ns3:_="">
    <xsd:import namespace="fb54af88-d5c4-4a6c-8485-e661f4ae560e"/>
    <xsd:import namespace="35abbbd5-36e9-43d2-97a5-030134e02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4af88-d5c4-4a6c-8485-e661f4ae56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bbbd5-36e9-43d2-97a5-030134e02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178053-7413-4BF2-9C6D-74101C63176B}"/>
</file>

<file path=customXml/itemProps2.xml><?xml version="1.0" encoding="utf-8"?>
<ds:datastoreItem xmlns:ds="http://schemas.openxmlformats.org/officeDocument/2006/customXml" ds:itemID="{7867C03D-8807-45BC-98C3-AEF0BC3CAA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657EA1-9C2E-4F26-9F40-01E67CCF871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Bredbild</PresentationFormat>
  <Paragraphs>30</Paragraphs>
  <Slides>6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Office-tema</vt:lpstr>
      <vt:lpstr>DISKUTERA</vt:lpstr>
      <vt:lpstr>Vilka möjligheter får vi genom att skapa digitala uppgifter?</vt:lpstr>
      <vt:lpstr>Ge förslag på uppgifter som endast kan genomföras med IT.</vt:lpstr>
      <vt:lpstr>Vad kännetecknar en bra digital uppgift?</vt:lpstr>
      <vt:lpstr>Vilka pedagogiska modeller kan vi överföra till Teams?</vt:lpstr>
      <vt:lpstr>VECKANS UTMANING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ÖVNING 1</dc:title>
  <dc:creator>Andreas Rahm Eriksson</dc:creator>
  <cp:lastModifiedBy>Andy Rahm Eriksson</cp:lastModifiedBy>
  <cp:revision>1</cp:revision>
  <dcterms:created xsi:type="dcterms:W3CDTF">2019-02-21T13:31:13Z</dcterms:created>
  <dcterms:modified xsi:type="dcterms:W3CDTF">2019-09-17T05:41:39Z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0x0101009AEFA571E8B9CB4DA8397094AFF2996C</vt:lpwstr>
  </property>
  <property fmtid="{D5CDD505-2E9C-101B-9397-08002B2CF9AE}" pid="3" name="AuthorIds_UIVersion_4608">
    <vt:lpwstr>34</vt:lpwstr>
  </property>
</Properties>
</file>