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60" r:id="rId6"/>
    <p:sldId id="261" r:id="rId7"/>
    <p:sldId id="266" r:id="rId8"/>
    <p:sldId id="265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383" autoAdjust="0"/>
  </p:normalViewPr>
  <p:slideViewPr>
    <p:cSldViewPr snapToGrid="0" showGuides="1">
      <p:cViewPr varScale="1">
        <p:scale>
          <a:sx n="130" d="100"/>
          <a:sy n="130" d="100"/>
        </p:scale>
        <p:origin x="1432" y="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s Rahm Eriksson" userId="143f3847-d61d-4143-b359-66d22239a83d" providerId="ADAL" clId="{92CACBE1-13F7-48EE-AAEC-BD0626FF4807}"/>
    <pc:docChg chg="custSel addSld delSld modSld">
      <pc:chgData name="Andreas Rahm Eriksson" userId="143f3847-d61d-4143-b359-66d22239a83d" providerId="ADAL" clId="{92CACBE1-13F7-48EE-AAEC-BD0626FF4807}" dt="2019-02-21T15:47:28.416" v="594" actId="20577"/>
      <pc:docMkLst>
        <pc:docMk/>
      </pc:docMkLst>
      <pc:sldChg chg="modSp">
        <pc:chgData name="Andreas Rahm Eriksson" userId="143f3847-d61d-4143-b359-66d22239a83d" providerId="ADAL" clId="{92CACBE1-13F7-48EE-AAEC-BD0626FF4807}" dt="2019-02-21T15:39:17.421" v="0" actId="20577"/>
        <pc:sldMkLst>
          <pc:docMk/>
          <pc:sldMk cId="3154064409" sldId="256"/>
        </pc:sldMkLst>
        <pc:spChg chg="mod">
          <ac:chgData name="Andreas Rahm Eriksson" userId="143f3847-d61d-4143-b359-66d22239a83d" providerId="ADAL" clId="{92CACBE1-13F7-48EE-AAEC-BD0626FF4807}" dt="2019-02-21T15:39:17.421" v="0" actId="20577"/>
          <ac:spMkLst>
            <pc:docMk/>
            <pc:sldMk cId="3154064409" sldId="256"/>
            <ac:spMk id="2" creationId="{3F17F480-5324-468F-BFD8-DD1D4B87FEA2}"/>
          </ac:spMkLst>
        </pc:spChg>
      </pc:sldChg>
    </pc:docChg>
  </pc:docChgLst>
  <pc:docChgLst>
    <pc:chgData name="Andreas Rahm Eriksson" userId="143f3847-d61d-4143-b359-66d22239a83d" providerId="ADAL" clId="{3D7F38D9-B3CF-4633-9D1A-3A9C770FE8E9}"/>
    <pc:docChg chg="custSel addSld delSld modSld sldOrd">
      <pc:chgData name="Andreas Rahm Eriksson" userId="143f3847-d61d-4143-b359-66d22239a83d" providerId="ADAL" clId="{3D7F38D9-B3CF-4633-9D1A-3A9C770FE8E9}" dt="2019-03-21T14:56:03.577" v="1168" actId="1076"/>
      <pc:docMkLst>
        <pc:docMk/>
      </pc:docMkLst>
      <pc:sldChg chg="addSp modSp">
        <pc:chgData name="Andreas Rahm Eriksson" userId="143f3847-d61d-4143-b359-66d22239a83d" providerId="ADAL" clId="{3D7F38D9-B3CF-4633-9D1A-3A9C770FE8E9}" dt="2019-03-21T14:56:03.577" v="1168" actId="1076"/>
        <pc:sldMkLst>
          <pc:docMk/>
          <pc:sldMk cId="3154064409" sldId="256"/>
        </pc:sldMkLst>
        <pc:spChg chg="mod">
          <ac:chgData name="Andreas Rahm Eriksson" userId="143f3847-d61d-4143-b359-66d22239a83d" providerId="ADAL" clId="{3D7F38D9-B3CF-4633-9D1A-3A9C770FE8E9}" dt="2019-03-21T06:37:39.425" v="277" actId="207"/>
          <ac:spMkLst>
            <pc:docMk/>
            <pc:sldMk cId="3154064409" sldId="256"/>
            <ac:spMk id="2" creationId="{3F17F480-5324-468F-BFD8-DD1D4B87FEA2}"/>
          </ac:spMkLst>
        </pc:spChg>
        <pc:picChg chg="add mod ord">
          <ac:chgData name="Andreas Rahm Eriksson" userId="143f3847-d61d-4143-b359-66d22239a83d" providerId="ADAL" clId="{3D7F38D9-B3CF-4633-9D1A-3A9C770FE8E9}" dt="2019-03-21T14:56:03.577" v="1168" actId="1076"/>
          <ac:picMkLst>
            <pc:docMk/>
            <pc:sldMk cId="3154064409" sldId="256"/>
            <ac:picMk id="3" creationId="{ED77B05E-9C7C-4E17-A374-FE76353F5DF1}"/>
          </ac:picMkLst>
        </pc:picChg>
      </pc:sldChg>
      <pc:sldChg chg="modSp del">
        <pc:chgData name="Andreas Rahm Eriksson" userId="143f3847-d61d-4143-b359-66d22239a83d" providerId="ADAL" clId="{3D7F38D9-B3CF-4633-9D1A-3A9C770FE8E9}" dt="2019-03-21T06:37:15.478" v="269" actId="2696"/>
        <pc:sldMkLst>
          <pc:docMk/>
          <pc:sldMk cId="3074543568" sldId="258"/>
        </pc:sldMkLst>
        <pc:spChg chg="mod">
          <ac:chgData name="Andreas Rahm Eriksson" userId="143f3847-d61d-4143-b359-66d22239a83d" providerId="ADAL" clId="{3D7F38D9-B3CF-4633-9D1A-3A9C770FE8E9}" dt="2019-03-13T06:56:25.416" v="267" actId="6549"/>
          <ac:spMkLst>
            <pc:docMk/>
            <pc:sldMk cId="3074543568" sldId="258"/>
            <ac:spMk id="3" creationId="{6A77B3FD-52B3-4427-A3F8-7EE388E3614D}"/>
          </ac:spMkLst>
        </pc:spChg>
      </pc:sldChg>
      <pc:sldChg chg="addSp modSp modNotesTx">
        <pc:chgData name="Andreas Rahm Eriksson" userId="143f3847-d61d-4143-b359-66d22239a83d" providerId="ADAL" clId="{3D7F38D9-B3CF-4633-9D1A-3A9C770FE8E9}" dt="2019-03-21T08:09:58.869" v="1103" actId="207"/>
        <pc:sldMkLst>
          <pc:docMk/>
          <pc:sldMk cId="2606731654" sldId="260"/>
        </pc:sldMkLst>
        <pc:spChg chg="mod">
          <ac:chgData name="Andreas Rahm Eriksson" userId="143f3847-d61d-4143-b359-66d22239a83d" providerId="ADAL" clId="{3D7F38D9-B3CF-4633-9D1A-3A9C770FE8E9}" dt="2019-03-21T08:09:58.869" v="1103" actId="207"/>
          <ac:spMkLst>
            <pc:docMk/>
            <pc:sldMk cId="2606731654" sldId="260"/>
            <ac:spMk id="2" creationId="{3F17F480-5324-468F-BFD8-DD1D4B87FEA2}"/>
          </ac:spMkLst>
        </pc:spChg>
        <pc:picChg chg="add ord">
          <ac:chgData name="Andreas Rahm Eriksson" userId="143f3847-d61d-4143-b359-66d22239a83d" providerId="ADAL" clId="{3D7F38D9-B3CF-4633-9D1A-3A9C770FE8E9}" dt="2019-03-21T06:37:30.695" v="274" actId="167"/>
          <ac:picMkLst>
            <pc:docMk/>
            <pc:sldMk cId="2606731654" sldId="260"/>
            <ac:picMk id="3" creationId="{27DDFEA8-B2C4-481E-AFC5-026CEDFDCCC2}"/>
          </ac:picMkLst>
        </pc:picChg>
      </pc:sldChg>
      <pc:sldChg chg="addSp modSp add modNotesTx">
        <pc:chgData name="Andreas Rahm Eriksson" userId="143f3847-d61d-4143-b359-66d22239a83d" providerId="ADAL" clId="{3D7F38D9-B3CF-4633-9D1A-3A9C770FE8E9}" dt="2019-03-21T08:04:45.329" v="1102" actId="313"/>
        <pc:sldMkLst>
          <pc:docMk/>
          <pc:sldMk cId="1461498190" sldId="261"/>
        </pc:sldMkLst>
        <pc:spChg chg="mod">
          <ac:chgData name="Andreas Rahm Eriksson" userId="143f3847-d61d-4143-b359-66d22239a83d" providerId="ADAL" clId="{3D7F38D9-B3CF-4633-9D1A-3A9C770FE8E9}" dt="2019-03-21T07:26:49.097" v="556" actId="20577"/>
          <ac:spMkLst>
            <pc:docMk/>
            <pc:sldMk cId="1461498190" sldId="261"/>
            <ac:spMk id="2" creationId="{3F17F480-5324-468F-BFD8-DD1D4B87FEA2}"/>
          </ac:spMkLst>
        </pc:spChg>
        <pc:picChg chg="add ord">
          <ac:chgData name="Andreas Rahm Eriksson" userId="143f3847-d61d-4143-b359-66d22239a83d" providerId="ADAL" clId="{3D7F38D9-B3CF-4633-9D1A-3A9C770FE8E9}" dt="2019-03-21T06:37:27.395" v="272" actId="167"/>
          <ac:picMkLst>
            <pc:docMk/>
            <pc:sldMk cId="1461498190" sldId="261"/>
            <ac:picMk id="3" creationId="{8C5244FA-45AE-41C7-95EE-3C0AE9DF36C2}"/>
          </ac:picMkLst>
        </pc:picChg>
      </pc:sldChg>
      <pc:sldChg chg="modSp ord">
        <pc:chgData name="Andreas Rahm Eriksson" userId="143f3847-d61d-4143-b359-66d22239a83d" providerId="ADAL" clId="{3D7F38D9-B3CF-4633-9D1A-3A9C770FE8E9}" dt="2019-03-21T10:02:21.847" v="1166" actId="20577"/>
        <pc:sldMkLst>
          <pc:docMk/>
          <pc:sldMk cId="1972245344" sldId="265"/>
        </pc:sldMkLst>
        <pc:spChg chg="mod">
          <ac:chgData name="Andreas Rahm Eriksson" userId="143f3847-d61d-4143-b359-66d22239a83d" providerId="ADAL" clId="{3D7F38D9-B3CF-4633-9D1A-3A9C770FE8E9}" dt="2019-03-21T10:02:21.847" v="1166" actId="20577"/>
          <ac:spMkLst>
            <pc:docMk/>
            <pc:sldMk cId="1972245344" sldId="265"/>
            <ac:spMk id="7" creationId="{12DF0701-5F54-452D-ABEF-AC03AA9D0EAB}"/>
          </ac:spMkLst>
        </pc:spChg>
      </pc:sldChg>
      <pc:sldChg chg="modSp add modNotesTx">
        <pc:chgData name="Andreas Rahm Eriksson" userId="143f3847-d61d-4143-b359-66d22239a83d" providerId="ADAL" clId="{3D7F38D9-B3CF-4633-9D1A-3A9C770FE8E9}" dt="2019-03-21T08:10:20.609" v="1144" actId="20577"/>
        <pc:sldMkLst>
          <pc:docMk/>
          <pc:sldMk cId="4256815214" sldId="266"/>
        </pc:sldMkLst>
        <pc:spChg chg="mod">
          <ac:chgData name="Andreas Rahm Eriksson" userId="143f3847-d61d-4143-b359-66d22239a83d" providerId="ADAL" clId="{3D7F38D9-B3CF-4633-9D1A-3A9C770FE8E9}" dt="2019-03-21T07:24:24.787" v="326" actId="207"/>
          <ac:spMkLst>
            <pc:docMk/>
            <pc:sldMk cId="4256815214" sldId="266"/>
            <ac:spMk id="2" creationId="{3F17F480-5324-468F-BFD8-DD1D4B87FEA2}"/>
          </ac:spMkLst>
        </pc:spChg>
      </pc:sldChg>
    </pc:docChg>
  </pc:docChgLst>
  <pc:docChgLst>
    <pc:chgData name="Andreas Rahm Eriksson" userId="143f3847-d61d-4143-b359-66d22239a83d" providerId="ADAL" clId="{20088FCE-35EE-48F7-BF13-BF7AB67D03A6}"/>
    <pc:docChg chg="custSel addSld delSld modSld sldOrd">
      <pc:chgData name="Andreas Rahm Eriksson" userId="143f3847-d61d-4143-b359-66d22239a83d" providerId="ADAL" clId="{20088FCE-35EE-48F7-BF13-BF7AB67D03A6}" dt="2019-03-05T09:18:00.008" v="1103"/>
      <pc:docMkLst>
        <pc:docMk/>
      </pc:docMkLst>
      <pc:sldChg chg="modSp">
        <pc:chgData name="Andreas Rahm Eriksson" userId="143f3847-d61d-4143-b359-66d22239a83d" providerId="ADAL" clId="{20088FCE-35EE-48F7-BF13-BF7AB67D03A6}" dt="2019-03-05T08:45:02.263" v="9" actId="20577"/>
        <pc:sldMkLst>
          <pc:docMk/>
          <pc:sldMk cId="3154064409" sldId="256"/>
        </pc:sldMkLst>
        <pc:spChg chg="mod">
          <ac:chgData name="Andreas Rahm Eriksson" userId="143f3847-d61d-4143-b359-66d22239a83d" providerId="ADAL" clId="{20088FCE-35EE-48F7-BF13-BF7AB67D03A6}" dt="2019-03-05T08:45:02.263" v="9" actId="20577"/>
          <ac:spMkLst>
            <pc:docMk/>
            <pc:sldMk cId="3154064409" sldId="256"/>
            <ac:spMk id="2" creationId="{3F17F480-5324-468F-BFD8-DD1D4B87FEA2}"/>
          </ac:spMkLst>
        </pc:spChg>
      </pc:sldChg>
      <pc:sldChg chg="modSp add ord modNotesTx">
        <pc:chgData name="Andreas Rahm Eriksson" userId="143f3847-d61d-4143-b359-66d22239a83d" providerId="ADAL" clId="{20088FCE-35EE-48F7-BF13-BF7AB67D03A6}" dt="2019-03-05T09:17:54.970" v="1101"/>
        <pc:sldMkLst>
          <pc:docMk/>
          <pc:sldMk cId="2606731654" sldId="260"/>
        </pc:sldMkLst>
        <pc:spChg chg="mod">
          <ac:chgData name="Andreas Rahm Eriksson" userId="143f3847-d61d-4143-b359-66d22239a83d" providerId="ADAL" clId="{20088FCE-35EE-48F7-BF13-BF7AB67D03A6}" dt="2019-03-05T08:55:34.695" v="682" actId="20577"/>
          <ac:spMkLst>
            <pc:docMk/>
            <pc:sldMk cId="2606731654" sldId="260"/>
            <ac:spMk id="2" creationId="{3F17F480-5324-468F-BFD8-DD1D4B87FEA2}"/>
          </ac:spMkLst>
        </pc:spChg>
      </pc:sldChg>
    </pc:docChg>
  </pc:docChgLst>
  <pc:docChgLst>
    <pc:chgData name="Andreas Rahm Eriksson" userId="143f3847-d61d-4143-b359-66d22239a83d" providerId="ADAL" clId="{5580BEBC-0784-4C3D-B184-6387FB7A501B}"/>
    <pc:docChg chg="undo custSel mod addSld delSld modSld">
      <pc:chgData name="Andreas Rahm Eriksson" userId="143f3847-d61d-4143-b359-66d22239a83d" providerId="ADAL" clId="{5580BEBC-0784-4C3D-B184-6387FB7A501B}" dt="2019-03-05T15:08:12.270" v="425" actId="2696"/>
      <pc:docMkLst>
        <pc:docMk/>
      </pc:docMkLst>
      <pc:sldChg chg="modSp modNotesTx">
        <pc:chgData name="Andreas Rahm Eriksson" userId="143f3847-d61d-4143-b359-66d22239a83d" providerId="ADAL" clId="{5580BEBC-0784-4C3D-B184-6387FB7A501B}" dt="2019-03-05T15:07:14.127" v="350" actId="207"/>
        <pc:sldMkLst>
          <pc:docMk/>
          <pc:sldMk cId="2606731654" sldId="260"/>
        </pc:sldMkLst>
        <pc:spChg chg="mod">
          <ac:chgData name="Andreas Rahm Eriksson" userId="143f3847-d61d-4143-b359-66d22239a83d" providerId="ADAL" clId="{5580BEBC-0784-4C3D-B184-6387FB7A501B}" dt="2019-03-05T15:07:14.127" v="350" actId="207"/>
          <ac:spMkLst>
            <pc:docMk/>
            <pc:sldMk cId="2606731654" sldId="260"/>
            <ac:spMk id="2" creationId="{3F17F480-5324-468F-BFD8-DD1D4B87FEA2}"/>
          </ac:spMkLst>
        </pc:spChg>
      </pc:sldChg>
    </pc:docChg>
  </pc:docChgLst>
  <pc:docChgLst>
    <pc:chgData name="Andy Rahm Eriksson" userId="143f3847-d61d-4143-b359-66d22239a83d" providerId="ADAL" clId="{B2D98890-6024-418D-AD83-49CCF22828CF}"/>
    <pc:docChg chg="modSld">
      <pc:chgData name="Andy Rahm Eriksson" userId="143f3847-d61d-4143-b359-66d22239a83d" providerId="ADAL" clId="{B2D98890-6024-418D-AD83-49CCF22828CF}" dt="2019-10-08T07:20:17.711" v="78" actId="20577"/>
      <pc:docMkLst>
        <pc:docMk/>
      </pc:docMkLst>
      <pc:sldChg chg="modNotesTx">
        <pc:chgData name="Andy Rahm Eriksson" userId="143f3847-d61d-4143-b359-66d22239a83d" providerId="ADAL" clId="{B2D98890-6024-418D-AD83-49CCF22828CF}" dt="2019-10-08T07:20:17.711" v="78" actId="20577"/>
        <pc:sldMkLst>
          <pc:docMk/>
          <pc:sldMk cId="4256815214" sldId="266"/>
        </pc:sldMkLst>
      </pc:sldChg>
    </pc:docChg>
  </pc:docChgLst>
  <pc:docChgLst>
    <pc:chgData name="Andreas Rahm Eriksson" userId="143f3847-d61d-4143-b359-66d22239a83d" providerId="ADAL" clId="{BFE4D2A1-D8FF-4A04-BE79-66108577DEE4}"/>
    <pc:docChg chg="custSel addSld modSld sldOrd">
      <pc:chgData name="Andreas Rahm Eriksson" userId="143f3847-d61d-4143-b359-66d22239a83d" providerId="ADAL" clId="{BFE4D2A1-D8FF-4A04-BE79-66108577DEE4}" dt="2019-02-21T15:36:54.659" v="1091" actId="6549"/>
      <pc:docMkLst>
        <pc:docMk/>
      </pc:docMkLst>
      <pc:sldChg chg="delSp modSp add setBg">
        <pc:chgData name="Andreas Rahm Eriksson" userId="143f3847-d61d-4143-b359-66d22239a83d" providerId="ADAL" clId="{BFE4D2A1-D8FF-4A04-BE79-66108577DEE4}" dt="2019-02-21T13:32:19.749" v="22" actId="242"/>
        <pc:sldMkLst>
          <pc:docMk/>
          <pc:sldMk cId="3154064409" sldId="256"/>
        </pc:sldMkLst>
        <pc:spChg chg="mod">
          <ac:chgData name="Andreas Rahm Eriksson" userId="143f3847-d61d-4143-b359-66d22239a83d" providerId="ADAL" clId="{BFE4D2A1-D8FF-4A04-BE79-66108577DEE4}" dt="2019-02-21T13:32:19.749" v="22" actId="242"/>
          <ac:spMkLst>
            <pc:docMk/>
            <pc:sldMk cId="3154064409" sldId="256"/>
            <ac:spMk id="2" creationId="{3F17F480-5324-468F-BFD8-DD1D4B87FEA2}"/>
          </ac:spMkLst>
        </pc:spChg>
        <pc:spChg chg="del">
          <ac:chgData name="Andreas Rahm Eriksson" userId="143f3847-d61d-4143-b359-66d22239a83d" providerId="ADAL" clId="{BFE4D2A1-D8FF-4A04-BE79-66108577DEE4}" dt="2019-02-21T13:32:03.289" v="19" actId="478"/>
          <ac:spMkLst>
            <pc:docMk/>
            <pc:sldMk cId="3154064409" sldId="256"/>
            <ac:spMk id="3" creationId="{46214B78-EC65-4F34-AE68-FBA29CEACBC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FF3E9-ABF0-4B4A-8A5F-E9BD614DEF8E}" type="datetimeFigureOut">
              <a:rPr lang="sv-SE" smtClean="0"/>
              <a:t>2019-10-08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808AE-C345-4D08-8912-48D9B5BDF9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4242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0" dirty="0"/>
              <a:t>Vad ger oss OneNote för nya möjligheter?</a:t>
            </a:r>
          </a:p>
          <a:p>
            <a:r>
              <a:rPr lang="sv-SE" b="0" dirty="0"/>
              <a:t>Det kan vara hur du som pedagog formar innehåll men också hur eleverna kan dra nytta av funktionerna.</a:t>
            </a:r>
          </a:p>
          <a:p>
            <a:r>
              <a:rPr lang="sv-SE" b="0" dirty="0"/>
              <a:t>En elev kan tex spela in sitt svar med ljud eller video.</a:t>
            </a:r>
          </a:p>
          <a:p>
            <a:endParaRPr lang="sv-SE" b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808AE-C345-4D08-8912-48D9B5BDF9A8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5109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0" dirty="0"/>
              <a:t>Diskutera när det kan vara bra att använda OneNote och när det är bra att använda Word.</a:t>
            </a:r>
          </a:p>
          <a:p>
            <a:r>
              <a:rPr lang="sv-SE" b="0" dirty="0"/>
              <a:t>Word är ett ordbehandlingsprogram med funktioner kopplat till detta.</a:t>
            </a:r>
          </a:p>
          <a:p>
            <a:r>
              <a:rPr lang="sv-SE" b="0" dirty="0"/>
              <a:t>OneNote har inte samma möjligheter men erbjuder istället andra funktioner som kan komma till användning, tex. Vid illustrationer, flera bilder på sidan, fylla i, ringa in, etc.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808AE-C345-4D08-8912-48D9B5BDF9A8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164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0" dirty="0"/>
              <a:t>Eleverna har ju tillgång till OneNote även om en uppgift inte är aktuell. Hur kan de själva använda OneNote?</a:t>
            </a:r>
          </a:p>
          <a:p>
            <a:r>
              <a:rPr lang="sv-SE" b="0" dirty="0"/>
              <a:t>Tex ha egna anteckningar, </a:t>
            </a:r>
            <a:r>
              <a:rPr lang="sv-SE" b="0" dirty="0" err="1"/>
              <a:t>mindmaps</a:t>
            </a:r>
            <a:r>
              <a:rPr lang="sv-SE" b="0" dirty="0"/>
              <a:t>, etc.</a:t>
            </a:r>
          </a:p>
          <a:p>
            <a:r>
              <a:rPr lang="sv-SE" b="0" dirty="0"/>
              <a:t>Fotografera texter för att sedan kunna stryka över/göra </a:t>
            </a:r>
            <a:r>
              <a:rPr lang="sv-SE" b="0"/>
              <a:t>egna anteckningar.</a:t>
            </a:r>
            <a:endParaRPr lang="sv-SE" b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808AE-C345-4D08-8912-48D9B5BDF9A8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5706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C808AE-C345-4D08-8912-48D9B5BDF9A8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6566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B681CF-886F-425F-90AF-21B799A5FD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509AB17-80D2-4F5D-A5D1-808CE36ABC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13F4394-4A74-470F-8CC1-831C136F2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2019-10-08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CDFF7BC-0F14-4299-9EF9-68FB1B112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1751044-D701-4ECD-B7A7-EA9254B3B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7411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3AFB00-8E85-49A4-941A-4D3C4DF53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BC13988-80BD-4380-A704-E10F08F202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B2BD05C-ECDA-4609-8ABE-8E176FE9B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2019-10-08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BD59C18-4326-4289-9524-00816E0A4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B7554E2-A2ED-4343-89B5-D4F38D8B8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2740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C8BA3B90-B085-4AE5-B28C-4AF8E1F663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5A513D1-340D-478B-8D6A-CB5E60FC9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0DD7948-F294-4EE4-A1D1-838C3FFE6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2019-10-08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D9CCF96-274D-481C-8228-27B10C15B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58CAC0-9FF9-4600-9B08-A1671E84A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0785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2294E2-CAA3-4E21-A77B-31A3821F6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002DF1F-F8FD-4332-94A9-DB5A05BCA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AA80418-838B-4CDD-AF17-A54379EC3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2019-10-08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04B78BE-B841-49D2-B8FB-081485037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75A971C-E14F-41E2-8825-F190463F2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7637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D6BEA9-3E70-474D-BD74-45EE6A65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DF1A8C6-6E3F-4462-8B84-8D9C19B0C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E48F98F-4689-4BE5-9F74-129005E36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2019-10-08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B40DDEE-4B36-4E4B-8767-B804146E9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2D5E492-B6D3-44D0-92AC-685A3F443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9395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ABE1F9-892A-49D9-BF4C-56190AF6A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066771-595C-4979-A05A-3B2BBC9410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1CF795D-9069-4529-9F34-002DAE8E03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E49836A-A3D2-40FA-A0F3-B13BF2A35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2019-10-08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ECFD5AF-994B-4238-AC80-A7B1E8F5E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8C3579A-0F4C-4609-80A6-D2425B00E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379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6D01EC-3B0B-4137-8073-0D53BA4A4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D76E15D-3CF2-4A5A-8402-BEA3C5504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2DB952B-F468-447B-8D11-9C991F850F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2181550-4DDA-49CA-9080-8B3A207C09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FDCFE71-7C47-4268-A66A-E27ABEAD98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E30E971C-FD37-4E0E-B605-5160F8AFA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2019-10-08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30BE144-30CF-49DE-A7E3-7CDF78B8F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C4381D8-A191-455E-9E15-4D1F08B34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1802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9C582C-1C40-4B3A-83F0-F2C2A7B64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EFB19C2-5FAA-4922-9968-F34B1D3D2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2019-10-08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C0BE1B5-1740-49C1-A511-181F9FE1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3FD8F7D-A423-4D1B-8235-1D407ED8C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9449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003C2AA-7EF0-47F5-A02F-4714FBA6E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2019-10-08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0032BD7-D70E-4263-8B91-A7A3065C5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1821735-A6AC-465F-8A81-7E4118837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249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58C4BB-20B9-41D8-ACC7-9FF1B3339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59FE165-6843-4629-A773-036D95663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9E40F0F-66BD-47B9-864C-96AD95B704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BF54179-C4F2-46E2-8E86-64C3EAA6D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2019-10-08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8DBD681-355A-4E69-9C6D-77E260D84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8021386-295F-4110-BDD0-86911A053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1614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D037EE-569E-4B01-9E98-30B130184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F08F328-3533-4AB2-B764-8BB0930C3A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ED9EF63-20DF-4177-8587-0D6C67617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D679652-C23E-463D-BB47-16CCDD8B1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2019-10-08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4E3FAE7-A123-4D3A-9BE7-85EE1757A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427D5C4-33AE-40B9-9537-BC82C46FC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5182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1DA440E-B2CF-41C7-AC8E-E83F89049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9B0590A-8F3C-4FF6-A6A5-1D17516DA6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223E243-2C2E-4BFF-8DB9-556D15A4CC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3EF51-95F1-4D35-897A-4FD9B1F69EA5}" type="datetimeFigureOut">
              <a:rPr lang="sv-SE" smtClean="0"/>
              <a:t>2019-10-08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6DAF60B-5E5C-44F5-A2E3-387942F8C5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ECF00DE-992F-4CC9-9828-21DAB5FC9F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0565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D77B05E-9C7C-4E17-A374-FE76353F5D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3F17F480-5324-468F-BFD8-DD1D4B87FE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6857999"/>
          </a:xfrm>
        </p:spPr>
        <p:txBody>
          <a:bodyPr anchor="ctr">
            <a:normAutofit/>
          </a:bodyPr>
          <a:lstStyle/>
          <a:p>
            <a:r>
              <a:rPr lang="sv-SE" sz="138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DISKUTERA</a:t>
            </a:r>
          </a:p>
        </p:txBody>
      </p:sp>
    </p:spTree>
    <p:extLst>
      <p:ext uri="{BB962C8B-B14F-4D97-AF65-F5344CB8AC3E}">
        <p14:creationId xmlns:p14="http://schemas.microsoft.com/office/powerpoint/2010/main" val="3154064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27DDFEA8-B2C4-481E-AFC5-026CEDFDCC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3F17F480-5324-468F-BFD8-DD1D4B87FE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7999"/>
          </a:xfrm>
        </p:spPr>
        <p:txBody>
          <a:bodyPr anchor="ctr">
            <a:normAutofit/>
          </a:bodyPr>
          <a:lstStyle/>
          <a:p>
            <a:r>
              <a:rPr lang="sv-SE" sz="96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Hur kan vi </a:t>
            </a:r>
            <a:r>
              <a:rPr lang="sv-SE" sz="9600" dirty="0">
                <a:solidFill>
                  <a:srgbClr val="C00000"/>
                </a:solidFill>
                <a:latin typeface="Trebuchet MS" panose="020B0603020202020204" pitchFamily="34" charset="0"/>
              </a:rPr>
              <a:t>förändra uppgifterna</a:t>
            </a:r>
            <a:r>
              <a:rPr lang="sv-SE" sz="96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 med OneNote Klassanteckningsbok?</a:t>
            </a:r>
          </a:p>
        </p:txBody>
      </p:sp>
    </p:spTree>
    <p:extLst>
      <p:ext uri="{BB962C8B-B14F-4D97-AF65-F5344CB8AC3E}">
        <p14:creationId xmlns:p14="http://schemas.microsoft.com/office/powerpoint/2010/main" val="2606731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8C5244FA-45AE-41C7-95EE-3C0AE9DF36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3F17F480-5324-468F-BFD8-DD1D4B87FE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7999"/>
          </a:xfrm>
        </p:spPr>
        <p:txBody>
          <a:bodyPr anchor="ctr">
            <a:normAutofit/>
          </a:bodyPr>
          <a:lstStyle/>
          <a:p>
            <a:r>
              <a:rPr lang="sv-SE" sz="96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När är </a:t>
            </a:r>
            <a:r>
              <a:rPr lang="sv-SE" sz="9600" dirty="0">
                <a:solidFill>
                  <a:srgbClr val="C00000"/>
                </a:solidFill>
                <a:latin typeface="Trebuchet MS" panose="020B0603020202020204" pitchFamily="34" charset="0"/>
              </a:rPr>
              <a:t>OneNote</a:t>
            </a:r>
            <a:r>
              <a:rPr lang="sv-SE" sz="96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 att </a:t>
            </a:r>
            <a:r>
              <a:rPr lang="sv-SE" sz="9600" dirty="0">
                <a:solidFill>
                  <a:srgbClr val="C00000"/>
                </a:solidFill>
                <a:latin typeface="Trebuchet MS" panose="020B0603020202020204" pitchFamily="34" charset="0"/>
              </a:rPr>
              <a:t>föredra</a:t>
            </a:r>
            <a:r>
              <a:rPr lang="sv-SE" sz="96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 framför Word?</a:t>
            </a:r>
          </a:p>
        </p:txBody>
      </p:sp>
    </p:spTree>
    <p:extLst>
      <p:ext uri="{BB962C8B-B14F-4D97-AF65-F5344CB8AC3E}">
        <p14:creationId xmlns:p14="http://schemas.microsoft.com/office/powerpoint/2010/main" val="1461498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8C5244FA-45AE-41C7-95EE-3C0AE9DF36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3F17F480-5324-468F-BFD8-DD1D4B87FE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7999"/>
          </a:xfrm>
        </p:spPr>
        <p:txBody>
          <a:bodyPr anchor="ctr">
            <a:normAutofit/>
          </a:bodyPr>
          <a:lstStyle/>
          <a:p>
            <a:r>
              <a:rPr lang="sv-SE" sz="96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Hur kan </a:t>
            </a:r>
            <a:r>
              <a:rPr lang="sv-SE" sz="9600" dirty="0">
                <a:solidFill>
                  <a:srgbClr val="C00000"/>
                </a:solidFill>
                <a:latin typeface="Trebuchet MS" panose="020B0603020202020204" pitchFamily="34" charset="0"/>
              </a:rPr>
              <a:t>eleverna</a:t>
            </a:r>
            <a:r>
              <a:rPr lang="sv-SE" sz="96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 själva </a:t>
            </a:r>
            <a:r>
              <a:rPr lang="sv-SE" sz="9600" dirty="0">
                <a:solidFill>
                  <a:srgbClr val="C00000"/>
                </a:solidFill>
                <a:latin typeface="Trebuchet MS" panose="020B0603020202020204" pitchFamily="34" charset="0"/>
              </a:rPr>
              <a:t>dra nytta </a:t>
            </a:r>
            <a:r>
              <a:rPr lang="sv-SE" sz="96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av OneNote?</a:t>
            </a:r>
          </a:p>
        </p:txBody>
      </p:sp>
    </p:spTree>
    <p:extLst>
      <p:ext uri="{BB962C8B-B14F-4D97-AF65-F5344CB8AC3E}">
        <p14:creationId xmlns:p14="http://schemas.microsoft.com/office/powerpoint/2010/main" val="4256815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3F7F20DA-26A5-4684-BB48-5D6760E573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ubrik 5">
            <a:extLst>
              <a:ext uri="{FF2B5EF4-FFF2-40B4-BE49-F238E27FC236}">
                <a16:creationId xmlns:a16="http://schemas.microsoft.com/office/drawing/2014/main" id="{3198DA54-CA3B-4D2F-92BD-041EC354E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7200" b="1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VECKANS UTMANING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12DF0701-5F54-452D-ABEF-AC03AA9D0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sv-SE" sz="6000" i="1" dirty="0">
                <a:solidFill>
                  <a:schemeClr val="accent6">
                    <a:lumMod val="75000"/>
                  </a:schemeClr>
                </a:solidFill>
              </a:rPr>
              <a:t>Skapa en uppgift med OneNote som är så tydlig att den går att genomföra utan din närvaro.</a:t>
            </a:r>
          </a:p>
          <a:p>
            <a:pPr marL="0" indent="0" algn="ctr">
              <a:buNone/>
            </a:pPr>
            <a:endParaRPr lang="sv-SE" sz="60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sv-SE" sz="6000" i="1" dirty="0">
                <a:solidFill>
                  <a:schemeClr val="accent6">
                    <a:lumMod val="75000"/>
                  </a:schemeClr>
                </a:solidFill>
              </a:rPr>
              <a:t>Visa uppgiften för en kollega som återkopplar till dig</a:t>
            </a:r>
          </a:p>
          <a:p>
            <a:pPr marL="0" indent="0" algn="ctr">
              <a:buNone/>
            </a:pPr>
            <a:endParaRPr lang="sv-SE" sz="60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sv-SE" sz="6000" i="1" dirty="0">
                <a:solidFill>
                  <a:schemeClr val="accent6">
                    <a:lumMod val="75000"/>
                  </a:schemeClr>
                </a:solidFill>
              </a:rPr>
              <a:t>Titta på din kollegas uppgift och återkoppla till denne</a:t>
            </a:r>
          </a:p>
          <a:p>
            <a:pPr marL="0" indent="0" algn="ctr">
              <a:buNone/>
            </a:pPr>
            <a:endParaRPr lang="sv-SE" sz="60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sv-SE" sz="6000" i="1" dirty="0">
                <a:solidFill>
                  <a:schemeClr val="accent6">
                    <a:lumMod val="75000"/>
                  </a:schemeClr>
                </a:solidFill>
              </a:rPr>
              <a:t>Utifrån den återkoppling du får, utveckla din uppgift</a:t>
            </a:r>
          </a:p>
        </p:txBody>
      </p:sp>
    </p:spTree>
    <p:extLst>
      <p:ext uri="{BB962C8B-B14F-4D97-AF65-F5344CB8AC3E}">
        <p14:creationId xmlns:p14="http://schemas.microsoft.com/office/powerpoint/2010/main" val="1972245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AEFA571E8B9CB4DA8397094AFF2996C" ma:contentTypeVersion="4" ma:contentTypeDescription="Skapa ett nytt dokument." ma:contentTypeScope="" ma:versionID="57a9c58c238ff0260f8e34e863abd9bc">
  <xsd:schema xmlns:xsd="http://www.w3.org/2001/XMLSchema" xmlns:xs="http://www.w3.org/2001/XMLSchema" xmlns:p="http://schemas.microsoft.com/office/2006/metadata/properties" xmlns:ns2="fb54af88-d5c4-4a6c-8485-e661f4ae560e" xmlns:ns3="35abbbd5-36e9-43d2-97a5-030134e026c0" targetNamespace="http://schemas.microsoft.com/office/2006/metadata/properties" ma:root="true" ma:fieldsID="00ba00d6c703ce2b12432b4b6d9c8983" ns2:_="" ns3:_="">
    <xsd:import namespace="fb54af88-d5c4-4a6c-8485-e661f4ae560e"/>
    <xsd:import namespace="35abbbd5-36e9-43d2-97a5-030134e026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54af88-d5c4-4a6c-8485-e661f4ae56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abbbd5-36e9-43d2-97a5-030134e026c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538A20C-6707-40D8-9ED0-CABC4F82D5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54af88-d5c4-4a6c-8485-e661f4ae560e"/>
    <ds:schemaRef ds:uri="35abbbd5-36e9-43d2-97a5-030134e026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867C03D-8807-45BC-98C3-AEF0BC3CAA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657EA1-9C2E-4F26-9F40-01E67CCF871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223</Words>
  <Application>Microsoft Office PowerPoint</Application>
  <PresentationFormat>Bredbild</PresentationFormat>
  <Paragraphs>25</Paragraphs>
  <Slides>5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Trebuchet MS</vt:lpstr>
      <vt:lpstr>Office-tema</vt:lpstr>
      <vt:lpstr>DISKUTERA</vt:lpstr>
      <vt:lpstr>Hur kan vi förändra uppgifterna med OneNote Klassanteckningsbok?</vt:lpstr>
      <vt:lpstr>När är OneNote att föredra framför Word?</vt:lpstr>
      <vt:lpstr>Hur kan eleverna själva dra nytta av OneNote?</vt:lpstr>
      <vt:lpstr>VECKANS UTMANING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ÖVNING 1</dc:title>
  <dc:creator>Andreas Rahm Eriksson</dc:creator>
  <cp:lastModifiedBy>Andy</cp:lastModifiedBy>
  <cp:revision>1</cp:revision>
  <dcterms:created xsi:type="dcterms:W3CDTF">2019-02-21T13:31:13Z</dcterms:created>
  <dcterms:modified xsi:type="dcterms:W3CDTF">2019-10-08T07:20:21Z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0x0101009AEFA571E8B9CB4DA8397094AFF2996C</vt:lpwstr>
  </property>
  <property fmtid="{D5CDD505-2E9C-101B-9397-08002B2CF9AE}" pid="3" name="AuthorIds_UIVersion_3584">
    <vt:lpwstr>34</vt:lpwstr>
  </property>
</Properties>
</file>